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0" r:id="rId5"/>
    <p:sldId id="262" r:id="rId6"/>
    <p:sldId id="267" r:id="rId7"/>
    <p:sldId id="263" r:id="rId8"/>
    <p:sldId id="264" r:id="rId9"/>
    <p:sldId id="265" r:id="rId10"/>
    <p:sldId id="266" r:id="rId11"/>
    <p:sldId id="261" r:id="rId12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6119E-BF59-4F3D-8006-6ABEF8F0AE32}" type="datetimeFigureOut">
              <a:rPr lang="lt-LT" smtClean="0"/>
              <a:t>2020-03-19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7C9E0-CCD6-4177-836B-DA37AC383E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28826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6119E-BF59-4F3D-8006-6ABEF8F0AE32}" type="datetimeFigureOut">
              <a:rPr lang="lt-LT" smtClean="0"/>
              <a:t>2020-03-19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7C9E0-CCD6-4177-836B-DA37AC383E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06574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6119E-BF59-4F3D-8006-6ABEF8F0AE32}" type="datetimeFigureOut">
              <a:rPr lang="lt-LT" smtClean="0"/>
              <a:t>2020-03-19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7C9E0-CCD6-4177-836B-DA37AC383E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34079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6119E-BF59-4F3D-8006-6ABEF8F0AE32}" type="datetimeFigureOut">
              <a:rPr lang="lt-LT" smtClean="0"/>
              <a:t>2020-03-19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7C9E0-CCD6-4177-836B-DA37AC383E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89078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6119E-BF59-4F3D-8006-6ABEF8F0AE32}" type="datetimeFigureOut">
              <a:rPr lang="lt-LT" smtClean="0"/>
              <a:t>2020-03-19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7C9E0-CCD6-4177-836B-DA37AC383E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49102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6119E-BF59-4F3D-8006-6ABEF8F0AE32}" type="datetimeFigureOut">
              <a:rPr lang="lt-LT" smtClean="0"/>
              <a:t>2020-03-19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7C9E0-CCD6-4177-836B-DA37AC383E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45227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6119E-BF59-4F3D-8006-6ABEF8F0AE32}" type="datetimeFigureOut">
              <a:rPr lang="lt-LT" smtClean="0"/>
              <a:t>2020-03-19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7C9E0-CCD6-4177-836B-DA37AC383E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60856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6119E-BF59-4F3D-8006-6ABEF8F0AE32}" type="datetimeFigureOut">
              <a:rPr lang="lt-LT" smtClean="0"/>
              <a:t>2020-03-19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7C9E0-CCD6-4177-836B-DA37AC383E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52375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6119E-BF59-4F3D-8006-6ABEF8F0AE32}" type="datetimeFigureOut">
              <a:rPr lang="lt-LT" smtClean="0"/>
              <a:t>2020-03-19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7C9E0-CCD6-4177-836B-DA37AC383E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25859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6119E-BF59-4F3D-8006-6ABEF8F0AE32}" type="datetimeFigureOut">
              <a:rPr lang="lt-LT" smtClean="0"/>
              <a:t>2020-03-19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7C9E0-CCD6-4177-836B-DA37AC383E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63636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6119E-BF59-4F3D-8006-6ABEF8F0AE32}" type="datetimeFigureOut">
              <a:rPr lang="lt-LT" smtClean="0"/>
              <a:t>2020-03-19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7C9E0-CCD6-4177-836B-DA37AC383E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93352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86119E-BF59-4F3D-8006-6ABEF8F0AE32}" type="datetimeFigureOut">
              <a:rPr lang="lt-LT" smtClean="0"/>
              <a:t>2020-03-19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77C9E0-CCD6-4177-836B-DA37AC383E5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2509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1026" name="Picture 2" descr="Vaizdo rezultatas pagal uÅ¾klausÄ âmythsâ">
            <a:extLst>
              <a:ext uri="{FF2B5EF4-FFF2-40B4-BE49-F238E27FC236}">
                <a16:creationId xmlns:a16="http://schemas.microsoft.com/office/drawing/2014/main" id="{52CAD9BD-A1FA-4C29-835F-A17C90B3B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038" y="0"/>
            <a:ext cx="103203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7316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720" y="132080"/>
            <a:ext cx="12039600" cy="1325563"/>
          </a:xfrm>
        </p:spPr>
        <p:txBody>
          <a:bodyPr>
            <a:normAutofit/>
          </a:bodyPr>
          <a:lstStyle/>
          <a:p>
            <a:r>
              <a:rPr lang="lt-LT" sz="4000" b="1" dirty="0"/>
              <a:t>1 . Žmogus gali būti laimingas be kito žmogaus draugystės.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8268" y="1179774"/>
            <a:ext cx="8029660" cy="5353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431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365125"/>
            <a:ext cx="10515600" cy="1325563"/>
          </a:xfrm>
        </p:spPr>
        <p:txBody>
          <a:bodyPr/>
          <a:lstStyle/>
          <a:p>
            <a:r>
              <a:rPr lang="lt-LT" b="1" dirty="0"/>
              <a:t>2. Egzistuoja amžina meilė.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7142" y="1527334"/>
            <a:ext cx="9461818" cy="4730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821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015546" cy="1325563"/>
          </a:xfrm>
        </p:spPr>
        <p:txBody>
          <a:bodyPr>
            <a:normAutofit/>
          </a:bodyPr>
          <a:lstStyle/>
          <a:p>
            <a:r>
              <a:rPr lang="lt-LT" b="1" dirty="0"/>
              <a:t>3. Savo instinktų suvaldymas kenkia nesveikai.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5920" y="1530984"/>
            <a:ext cx="8488177" cy="509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183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160760" cy="1325563"/>
          </a:xfrm>
        </p:spPr>
        <p:txBody>
          <a:bodyPr/>
          <a:lstStyle/>
          <a:p>
            <a:r>
              <a:rPr lang="lt-LT" b="1" dirty="0"/>
              <a:t>4. Meilė yra dangiškas jausmas, kuris ištinka žmogų netikėtai.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6F7901B-0655-4DE0-AEBB-CCDFE279DA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8480" y="1924368"/>
            <a:ext cx="6256061" cy="4163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638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7DBFB-3FF5-4C22-B610-D2EB6D357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787525"/>
            <a:ext cx="3906520" cy="2845435"/>
          </a:xfrm>
        </p:spPr>
        <p:txBody>
          <a:bodyPr>
            <a:normAutofit fontScale="90000"/>
          </a:bodyPr>
          <a:lstStyle/>
          <a:p>
            <a:r>
              <a:rPr lang="lt-LT" b="1" dirty="0"/>
              <a:t>5. Kuo daugiau draugysčių, tuo daugiau patirties... ir žaizdų...</a:t>
            </a:r>
            <a:endParaRPr lang="en-US" b="1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7F4AE50-B035-4719-8BF5-FF6CDA1369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0" y="1036320"/>
            <a:ext cx="5377021" cy="5377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176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571" y="1706881"/>
            <a:ext cx="4304189" cy="2615248"/>
          </a:xfrm>
        </p:spPr>
        <p:txBody>
          <a:bodyPr>
            <a:normAutofit fontScale="90000"/>
          </a:bodyPr>
          <a:lstStyle/>
          <a:p>
            <a:r>
              <a:rPr lang="lt-LT" b="1" dirty="0"/>
              <a:t>6. Kad sukurtume ilgalaikę santuoką, svarbiausia SURASTI tinkamą žmogų.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0CA63A4-F909-430D-8673-1FA1EE94AB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71751" y="654368"/>
            <a:ext cx="5360352" cy="5360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899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8848" y="2183765"/>
            <a:ext cx="4526280" cy="2195195"/>
          </a:xfrm>
        </p:spPr>
        <p:txBody>
          <a:bodyPr>
            <a:normAutofit/>
          </a:bodyPr>
          <a:lstStyle/>
          <a:p>
            <a:r>
              <a:rPr lang="lt-LT" b="1" dirty="0"/>
              <a:t>7. Vyrai ir moterys skiriasi TIK lytiniais organais.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66873" y="1134569"/>
            <a:ext cx="4101488" cy="4778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880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53841"/>
            <a:ext cx="10515600" cy="1325563"/>
          </a:xfrm>
        </p:spPr>
        <p:txBody>
          <a:bodyPr/>
          <a:lstStyle/>
          <a:p>
            <a:r>
              <a:rPr lang="lt-LT" b="1" dirty="0"/>
              <a:t>8. Vedybos garantuoja skyrybas.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6D289EF-CCBE-4F23-9EEE-137C7B8479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7225" y="1493520"/>
            <a:ext cx="7654396" cy="511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889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30517-7093-49C4-A7B1-AFB9CFD70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/>
              <a:t>9. Jei pora bando „pagyventi kartu“, tai yra žingsnis į santuoką/šeimą. </a:t>
            </a:r>
            <a:endParaRPr lang="en-US" b="1" dirty="0"/>
          </a:p>
        </p:txBody>
      </p:sp>
      <p:pic>
        <p:nvPicPr>
          <p:cNvPr id="3074" name="Picture 2" descr="Vaizdo rezultatas pagal uÅ¾klausÄ âtogether boredâ">
            <a:extLst>
              <a:ext uri="{FF2B5EF4-FFF2-40B4-BE49-F238E27FC236}">
                <a16:creationId xmlns:a16="http://schemas.microsoft.com/office/drawing/2014/main" id="{32EE361F-6E5D-4B13-9363-BB74E4F82E3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8720" y="1890871"/>
            <a:ext cx="7033577" cy="4677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1890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b="1" dirty="0"/>
              <a:t>10. Jau nuo vaikystės mes ruošiamės būsimai šeimai/santuokai.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A347615-8F4F-47B4-8BCA-C634C2F201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2825" y="2263616"/>
            <a:ext cx="5715000" cy="3800475"/>
          </a:xfrm>
          <a:prstGeom prst="rect">
            <a:avLst/>
          </a:prstGeom>
        </p:spPr>
      </p:pic>
      <p:pic>
        <p:nvPicPr>
          <p:cNvPr id="2050" name="Picture 2" descr="Vaizdo rezultatas pagal uÅ¾klausÄ âkid marriageâ">
            <a:extLst>
              <a:ext uri="{FF2B5EF4-FFF2-40B4-BE49-F238E27FC236}">
                <a16:creationId xmlns:a16="http://schemas.microsoft.com/office/drawing/2014/main" id="{4F7512DC-48CC-4DD1-9F10-26BFB8619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0480" y="1258766"/>
            <a:ext cx="3284855" cy="4999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19508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107</Words>
  <Application>Microsoft Office PowerPoint</Application>
  <PresentationFormat>Widescreen</PresentationFormat>
  <Paragraphs>10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1 . Žmogus gali būti laimingas be kito žmogaus draugystės.</vt:lpstr>
      <vt:lpstr>2. Egzistuoja amžina meilė.</vt:lpstr>
      <vt:lpstr>3. Savo instinktų suvaldymas kenkia nesveikai.</vt:lpstr>
      <vt:lpstr>4. Meilė yra dangiškas jausmas, kuris ištinka žmogų netikėtai.</vt:lpstr>
      <vt:lpstr>5. Kuo daugiau draugysčių, tuo daugiau patirties... ir žaizdų...</vt:lpstr>
      <vt:lpstr>6. Kad sukurtume ilgalaikę santuoką, svarbiausia SURASTI tinkamą žmogų.</vt:lpstr>
      <vt:lpstr>7. Vyrai ir moterys skiriasi TIK lytiniais organais.</vt:lpstr>
      <vt:lpstr>8. Vedybos garantuoja skyrybas.</vt:lpstr>
      <vt:lpstr>9. Jei pora bando „pagyventi kartu“, tai yra žingsnis į santuoką/šeimą. </vt:lpstr>
      <vt:lpstr>10. Jau nuo vaikystės mes ruošiamės būsimai šeimai/santuokai.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MITAI APIE SANTYKIUS</dc:title>
  <dc:creator>Agnė Milieškienė</dc:creator>
  <cp:lastModifiedBy>Agne</cp:lastModifiedBy>
  <cp:revision>13</cp:revision>
  <dcterms:created xsi:type="dcterms:W3CDTF">2019-02-28T11:04:31Z</dcterms:created>
  <dcterms:modified xsi:type="dcterms:W3CDTF">2020-03-19T08:48:04Z</dcterms:modified>
</cp:coreProperties>
</file>