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0"/>
  </p:notesMasterIdLst>
  <p:sldIdLst>
    <p:sldId id="280" r:id="rId3"/>
    <p:sldId id="263" r:id="rId4"/>
    <p:sldId id="264" r:id="rId5"/>
    <p:sldId id="265" r:id="rId6"/>
    <p:sldId id="266" r:id="rId7"/>
    <p:sldId id="279" r:id="rId8"/>
    <p:sldId id="28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D20D36-EBAC-4D4F-B0EA-B7E8983914AC}" type="datetimeFigureOut">
              <a:rPr lang="lt-LT" smtClean="0"/>
              <a:t>2020-03-19</a:t>
            </a:fld>
            <a:endParaRPr lang="lt-LT"/>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555123-CAD1-4A9F-9374-3323E67889E8}" type="slidenum">
              <a:rPr lang="lt-LT" smtClean="0"/>
              <a:t>‹#›</a:t>
            </a:fld>
            <a:endParaRPr lang="lt-LT"/>
          </a:p>
        </p:txBody>
      </p:sp>
    </p:spTree>
    <p:extLst>
      <p:ext uri="{BB962C8B-B14F-4D97-AF65-F5344CB8AC3E}">
        <p14:creationId xmlns:p14="http://schemas.microsoft.com/office/powerpoint/2010/main" val="2840429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B530F-056B-4CF8-8245-D76C9C8215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CC8A19-92EE-4A62-9FDC-77A4644CAF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B0D8A4-64F1-48EC-9FB8-FED32DEDCFC3}"/>
              </a:ext>
            </a:extLst>
          </p:cNvPr>
          <p:cNvSpPr>
            <a:spLocks noGrp="1"/>
          </p:cNvSpPr>
          <p:nvPr>
            <p:ph type="dt" sz="half" idx="10"/>
          </p:nvPr>
        </p:nvSpPr>
        <p:spPr/>
        <p:txBody>
          <a:bodyPr/>
          <a:lstStyle/>
          <a:p>
            <a:fld id="{AB255089-8425-4B40-BAE5-43B4D8F07736}" type="datetimeFigureOut">
              <a:rPr lang="en-US" smtClean="0"/>
              <a:t>3/19/2020</a:t>
            </a:fld>
            <a:endParaRPr lang="en-US"/>
          </a:p>
        </p:txBody>
      </p:sp>
      <p:sp>
        <p:nvSpPr>
          <p:cNvPr id="5" name="Footer Placeholder 4">
            <a:extLst>
              <a:ext uri="{FF2B5EF4-FFF2-40B4-BE49-F238E27FC236}">
                <a16:creationId xmlns:a16="http://schemas.microsoft.com/office/drawing/2014/main" id="{9CC7213F-DBBC-4C49-8EFA-569B0C362B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3681B8-FD11-4CAD-9809-7FAE36729484}"/>
              </a:ext>
            </a:extLst>
          </p:cNvPr>
          <p:cNvSpPr>
            <a:spLocks noGrp="1"/>
          </p:cNvSpPr>
          <p:nvPr>
            <p:ph type="sldNum" sz="quarter" idx="12"/>
          </p:nvPr>
        </p:nvSpPr>
        <p:spPr/>
        <p:txBody>
          <a:bodyPr/>
          <a:lstStyle/>
          <a:p>
            <a:fld id="{359386A2-4C22-4F2B-9BF7-0EBB6F0AFD26}" type="slidenum">
              <a:rPr lang="en-US" smtClean="0"/>
              <a:t>‹#›</a:t>
            </a:fld>
            <a:endParaRPr lang="en-US"/>
          </a:p>
        </p:txBody>
      </p:sp>
    </p:spTree>
    <p:extLst>
      <p:ext uri="{BB962C8B-B14F-4D97-AF65-F5344CB8AC3E}">
        <p14:creationId xmlns:p14="http://schemas.microsoft.com/office/powerpoint/2010/main" val="179232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E2585-CE6F-4571-9FFC-F0E01940CB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58E7EB-1FED-4A2D-90CC-E0384F2F7C2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037D79-833F-408F-B9A2-BCED131C6F9D}"/>
              </a:ext>
            </a:extLst>
          </p:cNvPr>
          <p:cNvSpPr>
            <a:spLocks noGrp="1"/>
          </p:cNvSpPr>
          <p:nvPr>
            <p:ph type="dt" sz="half" idx="10"/>
          </p:nvPr>
        </p:nvSpPr>
        <p:spPr/>
        <p:txBody>
          <a:bodyPr/>
          <a:lstStyle/>
          <a:p>
            <a:fld id="{AB255089-8425-4B40-BAE5-43B4D8F07736}" type="datetimeFigureOut">
              <a:rPr lang="en-US" smtClean="0"/>
              <a:t>3/19/2020</a:t>
            </a:fld>
            <a:endParaRPr lang="en-US"/>
          </a:p>
        </p:txBody>
      </p:sp>
      <p:sp>
        <p:nvSpPr>
          <p:cNvPr id="5" name="Footer Placeholder 4">
            <a:extLst>
              <a:ext uri="{FF2B5EF4-FFF2-40B4-BE49-F238E27FC236}">
                <a16:creationId xmlns:a16="http://schemas.microsoft.com/office/drawing/2014/main" id="{F20AA826-BB32-46C9-B557-3B882F57C8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85628-788C-480C-8463-1A5672FF734A}"/>
              </a:ext>
            </a:extLst>
          </p:cNvPr>
          <p:cNvSpPr>
            <a:spLocks noGrp="1"/>
          </p:cNvSpPr>
          <p:nvPr>
            <p:ph type="sldNum" sz="quarter" idx="12"/>
          </p:nvPr>
        </p:nvSpPr>
        <p:spPr/>
        <p:txBody>
          <a:bodyPr/>
          <a:lstStyle/>
          <a:p>
            <a:fld id="{359386A2-4C22-4F2B-9BF7-0EBB6F0AFD26}" type="slidenum">
              <a:rPr lang="en-US" smtClean="0"/>
              <a:t>‹#›</a:t>
            </a:fld>
            <a:endParaRPr lang="en-US"/>
          </a:p>
        </p:txBody>
      </p:sp>
    </p:spTree>
    <p:extLst>
      <p:ext uri="{BB962C8B-B14F-4D97-AF65-F5344CB8AC3E}">
        <p14:creationId xmlns:p14="http://schemas.microsoft.com/office/powerpoint/2010/main" val="2541318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14BE8-56DF-4707-91B9-402699AC05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F4C006-B5AB-48BA-B153-FE9B8CB717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12C1B48-6FE1-4664-AC52-B6E4615FEB59}"/>
              </a:ext>
            </a:extLst>
          </p:cNvPr>
          <p:cNvSpPr>
            <a:spLocks noGrp="1"/>
          </p:cNvSpPr>
          <p:nvPr>
            <p:ph type="dt" sz="half" idx="10"/>
          </p:nvPr>
        </p:nvSpPr>
        <p:spPr/>
        <p:txBody>
          <a:bodyPr/>
          <a:lstStyle/>
          <a:p>
            <a:fld id="{AB255089-8425-4B40-BAE5-43B4D8F07736}" type="datetimeFigureOut">
              <a:rPr lang="en-US" smtClean="0"/>
              <a:t>3/19/2020</a:t>
            </a:fld>
            <a:endParaRPr lang="en-US"/>
          </a:p>
        </p:txBody>
      </p:sp>
      <p:sp>
        <p:nvSpPr>
          <p:cNvPr id="5" name="Footer Placeholder 4">
            <a:extLst>
              <a:ext uri="{FF2B5EF4-FFF2-40B4-BE49-F238E27FC236}">
                <a16:creationId xmlns:a16="http://schemas.microsoft.com/office/drawing/2014/main" id="{D719BEBE-636B-4AE3-8645-348C3A0C95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DAFBEF-A22E-4DA7-A4F5-C59DD5FA7002}"/>
              </a:ext>
            </a:extLst>
          </p:cNvPr>
          <p:cNvSpPr>
            <a:spLocks noGrp="1"/>
          </p:cNvSpPr>
          <p:nvPr>
            <p:ph type="sldNum" sz="quarter" idx="12"/>
          </p:nvPr>
        </p:nvSpPr>
        <p:spPr/>
        <p:txBody>
          <a:bodyPr/>
          <a:lstStyle/>
          <a:p>
            <a:fld id="{359386A2-4C22-4F2B-9BF7-0EBB6F0AFD26}" type="slidenum">
              <a:rPr lang="en-US" smtClean="0"/>
              <a:t>‹#›</a:t>
            </a:fld>
            <a:endParaRPr lang="en-US"/>
          </a:p>
        </p:txBody>
      </p:sp>
    </p:spTree>
    <p:extLst>
      <p:ext uri="{BB962C8B-B14F-4D97-AF65-F5344CB8AC3E}">
        <p14:creationId xmlns:p14="http://schemas.microsoft.com/office/powerpoint/2010/main" val="406762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4CA33-C777-48EE-8664-27E7C3E169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9D6749-8A7F-47FA-89EB-8CB0AA84D21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5928BF-88DA-473B-9315-A5908E88C88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1F123C-5FF7-45A9-A659-A3E2D6EF954F}"/>
              </a:ext>
            </a:extLst>
          </p:cNvPr>
          <p:cNvSpPr>
            <a:spLocks noGrp="1"/>
          </p:cNvSpPr>
          <p:nvPr>
            <p:ph type="dt" sz="half" idx="10"/>
          </p:nvPr>
        </p:nvSpPr>
        <p:spPr/>
        <p:txBody>
          <a:bodyPr/>
          <a:lstStyle/>
          <a:p>
            <a:fld id="{AB255089-8425-4B40-BAE5-43B4D8F07736}" type="datetimeFigureOut">
              <a:rPr lang="en-US" smtClean="0"/>
              <a:t>3/19/2020</a:t>
            </a:fld>
            <a:endParaRPr lang="en-US"/>
          </a:p>
        </p:txBody>
      </p:sp>
      <p:sp>
        <p:nvSpPr>
          <p:cNvPr id="6" name="Footer Placeholder 5">
            <a:extLst>
              <a:ext uri="{FF2B5EF4-FFF2-40B4-BE49-F238E27FC236}">
                <a16:creationId xmlns:a16="http://schemas.microsoft.com/office/drawing/2014/main" id="{15888210-AA69-45E3-AD31-F7BE99796E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77CE34-75F1-44A9-B71A-B923C8DB08C4}"/>
              </a:ext>
            </a:extLst>
          </p:cNvPr>
          <p:cNvSpPr>
            <a:spLocks noGrp="1"/>
          </p:cNvSpPr>
          <p:nvPr>
            <p:ph type="sldNum" sz="quarter" idx="12"/>
          </p:nvPr>
        </p:nvSpPr>
        <p:spPr/>
        <p:txBody>
          <a:bodyPr/>
          <a:lstStyle/>
          <a:p>
            <a:fld id="{359386A2-4C22-4F2B-9BF7-0EBB6F0AFD26}" type="slidenum">
              <a:rPr lang="en-US" smtClean="0"/>
              <a:t>‹#›</a:t>
            </a:fld>
            <a:endParaRPr lang="en-US"/>
          </a:p>
        </p:txBody>
      </p:sp>
    </p:spTree>
    <p:extLst>
      <p:ext uri="{BB962C8B-B14F-4D97-AF65-F5344CB8AC3E}">
        <p14:creationId xmlns:p14="http://schemas.microsoft.com/office/powerpoint/2010/main" val="3566379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5614F-B266-49A4-8050-97E3064CA0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E25DD4-B3B2-425E-A91B-AD70663ED7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DF83CF9-3DAA-4720-984E-F77C17DD91D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96B68B-2EF1-45CE-B3BA-D0BF4FD964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00B3007-CB74-4C77-B4BE-40B6C0E9C12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EE3236-4FA6-4F86-835D-3C76DC48F21E}"/>
              </a:ext>
            </a:extLst>
          </p:cNvPr>
          <p:cNvSpPr>
            <a:spLocks noGrp="1"/>
          </p:cNvSpPr>
          <p:nvPr>
            <p:ph type="dt" sz="half" idx="10"/>
          </p:nvPr>
        </p:nvSpPr>
        <p:spPr/>
        <p:txBody>
          <a:bodyPr/>
          <a:lstStyle/>
          <a:p>
            <a:fld id="{AB255089-8425-4B40-BAE5-43B4D8F07736}" type="datetimeFigureOut">
              <a:rPr lang="en-US" smtClean="0"/>
              <a:t>3/19/2020</a:t>
            </a:fld>
            <a:endParaRPr lang="en-US"/>
          </a:p>
        </p:txBody>
      </p:sp>
      <p:sp>
        <p:nvSpPr>
          <p:cNvPr id="8" name="Footer Placeholder 7">
            <a:extLst>
              <a:ext uri="{FF2B5EF4-FFF2-40B4-BE49-F238E27FC236}">
                <a16:creationId xmlns:a16="http://schemas.microsoft.com/office/drawing/2014/main" id="{A32D1A68-70EE-45CD-AE8A-2950929BB95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9F70C9-C511-4978-869A-F22FFF79F0EB}"/>
              </a:ext>
            </a:extLst>
          </p:cNvPr>
          <p:cNvSpPr>
            <a:spLocks noGrp="1"/>
          </p:cNvSpPr>
          <p:nvPr>
            <p:ph type="sldNum" sz="quarter" idx="12"/>
          </p:nvPr>
        </p:nvSpPr>
        <p:spPr/>
        <p:txBody>
          <a:bodyPr/>
          <a:lstStyle/>
          <a:p>
            <a:fld id="{359386A2-4C22-4F2B-9BF7-0EBB6F0AFD26}" type="slidenum">
              <a:rPr lang="en-US" smtClean="0"/>
              <a:t>‹#›</a:t>
            </a:fld>
            <a:endParaRPr lang="en-US"/>
          </a:p>
        </p:txBody>
      </p:sp>
    </p:spTree>
    <p:extLst>
      <p:ext uri="{BB962C8B-B14F-4D97-AF65-F5344CB8AC3E}">
        <p14:creationId xmlns:p14="http://schemas.microsoft.com/office/powerpoint/2010/main" val="97876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62B25-AFEF-4848-A6E4-98DB01E8AF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BABE45-2267-467B-8F38-37AC981A6148}"/>
              </a:ext>
            </a:extLst>
          </p:cNvPr>
          <p:cNvSpPr>
            <a:spLocks noGrp="1"/>
          </p:cNvSpPr>
          <p:nvPr>
            <p:ph type="dt" sz="half" idx="10"/>
          </p:nvPr>
        </p:nvSpPr>
        <p:spPr/>
        <p:txBody>
          <a:bodyPr/>
          <a:lstStyle/>
          <a:p>
            <a:fld id="{AB255089-8425-4B40-BAE5-43B4D8F07736}" type="datetimeFigureOut">
              <a:rPr lang="en-US" smtClean="0"/>
              <a:t>3/19/2020</a:t>
            </a:fld>
            <a:endParaRPr lang="en-US"/>
          </a:p>
        </p:txBody>
      </p:sp>
      <p:sp>
        <p:nvSpPr>
          <p:cNvPr id="4" name="Footer Placeholder 3">
            <a:extLst>
              <a:ext uri="{FF2B5EF4-FFF2-40B4-BE49-F238E27FC236}">
                <a16:creationId xmlns:a16="http://schemas.microsoft.com/office/drawing/2014/main" id="{312D295D-536A-4D7C-9035-44F73F1667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357FEE-5127-4C57-BB6D-355D35F079CB}"/>
              </a:ext>
            </a:extLst>
          </p:cNvPr>
          <p:cNvSpPr>
            <a:spLocks noGrp="1"/>
          </p:cNvSpPr>
          <p:nvPr>
            <p:ph type="sldNum" sz="quarter" idx="12"/>
          </p:nvPr>
        </p:nvSpPr>
        <p:spPr/>
        <p:txBody>
          <a:bodyPr/>
          <a:lstStyle/>
          <a:p>
            <a:fld id="{359386A2-4C22-4F2B-9BF7-0EBB6F0AFD26}" type="slidenum">
              <a:rPr lang="en-US" smtClean="0"/>
              <a:t>‹#›</a:t>
            </a:fld>
            <a:endParaRPr lang="en-US"/>
          </a:p>
        </p:txBody>
      </p:sp>
    </p:spTree>
    <p:extLst>
      <p:ext uri="{BB962C8B-B14F-4D97-AF65-F5344CB8AC3E}">
        <p14:creationId xmlns:p14="http://schemas.microsoft.com/office/powerpoint/2010/main" val="2313293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D5C190-9FDA-4775-A8AB-F910D839D184}"/>
              </a:ext>
            </a:extLst>
          </p:cNvPr>
          <p:cNvSpPr>
            <a:spLocks noGrp="1"/>
          </p:cNvSpPr>
          <p:nvPr>
            <p:ph type="dt" sz="half" idx="10"/>
          </p:nvPr>
        </p:nvSpPr>
        <p:spPr/>
        <p:txBody>
          <a:bodyPr/>
          <a:lstStyle/>
          <a:p>
            <a:fld id="{AB255089-8425-4B40-BAE5-43B4D8F07736}" type="datetimeFigureOut">
              <a:rPr lang="en-US" smtClean="0"/>
              <a:t>3/19/2020</a:t>
            </a:fld>
            <a:endParaRPr lang="en-US"/>
          </a:p>
        </p:txBody>
      </p:sp>
      <p:sp>
        <p:nvSpPr>
          <p:cNvPr id="3" name="Footer Placeholder 2">
            <a:extLst>
              <a:ext uri="{FF2B5EF4-FFF2-40B4-BE49-F238E27FC236}">
                <a16:creationId xmlns:a16="http://schemas.microsoft.com/office/drawing/2014/main" id="{63DA4E20-DDFD-4CAE-81DA-3E03AD82EC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31D011-A631-4C19-A02E-F5960AA45398}"/>
              </a:ext>
            </a:extLst>
          </p:cNvPr>
          <p:cNvSpPr>
            <a:spLocks noGrp="1"/>
          </p:cNvSpPr>
          <p:nvPr>
            <p:ph type="sldNum" sz="quarter" idx="12"/>
          </p:nvPr>
        </p:nvSpPr>
        <p:spPr/>
        <p:txBody>
          <a:bodyPr/>
          <a:lstStyle/>
          <a:p>
            <a:fld id="{359386A2-4C22-4F2B-9BF7-0EBB6F0AFD26}" type="slidenum">
              <a:rPr lang="en-US" smtClean="0"/>
              <a:t>‹#›</a:t>
            </a:fld>
            <a:endParaRPr lang="en-US"/>
          </a:p>
        </p:txBody>
      </p:sp>
    </p:spTree>
    <p:extLst>
      <p:ext uri="{BB962C8B-B14F-4D97-AF65-F5344CB8AC3E}">
        <p14:creationId xmlns:p14="http://schemas.microsoft.com/office/powerpoint/2010/main" val="2272550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8F3AE-A5F6-4AEF-B77D-01F6F8DF0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87D1D4-7B28-41E4-86F8-A13740AD4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A58673-A817-402B-8918-9D73D173A1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C30082-788E-41F7-8BBB-24D6C803D5CC}"/>
              </a:ext>
            </a:extLst>
          </p:cNvPr>
          <p:cNvSpPr>
            <a:spLocks noGrp="1"/>
          </p:cNvSpPr>
          <p:nvPr>
            <p:ph type="dt" sz="half" idx="10"/>
          </p:nvPr>
        </p:nvSpPr>
        <p:spPr/>
        <p:txBody>
          <a:bodyPr/>
          <a:lstStyle/>
          <a:p>
            <a:fld id="{AB255089-8425-4B40-BAE5-43B4D8F07736}" type="datetimeFigureOut">
              <a:rPr lang="en-US" smtClean="0"/>
              <a:t>3/19/2020</a:t>
            </a:fld>
            <a:endParaRPr lang="en-US"/>
          </a:p>
        </p:txBody>
      </p:sp>
      <p:sp>
        <p:nvSpPr>
          <p:cNvPr id="6" name="Footer Placeholder 5">
            <a:extLst>
              <a:ext uri="{FF2B5EF4-FFF2-40B4-BE49-F238E27FC236}">
                <a16:creationId xmlns:a16="http://schemas.microsoft.com/office/drawing/2014/main" id="{84120C8A-BBFC-4B6F-ADE1-98C8F1D316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A186F7-720B-4878-AD27-52674B057E9F}"/>
              </a:ext>
            </a:extLst>
          </p:cNvPr>
          <p:cNvSpPr>
            <a:spLocks noGrp="1"/>
          </p:cNvSpPr>
          <p:nvPr>
            <p:ph type="sldNum" sz="quarter" idx="12"/>
          </p:nvPr>
        </p:nvSpPr>
        <p:spPr/>
        <p:txBody>
          <a:bodyPr/>
          <a:lstStyle/>
          <a:p>
            <a:fld id="{359386A2-4C22-4F2B-9BF7-0EBB6F0AFD26}" type="slidenum">
              <a:rPr lang="en-US" smtClean="0"/>
              <a:t>‹#›</a:t>
            </a:fld>
            <a:endParaRPr lang="en-US"/>
          </a:p>
        </p:txBody>
      </p:sp>
    </p:spTree>
    <p:extLst>
      <p:ext uri="{BB962C8B-B14F-4D97-AF65-F5344CB8AC3E}">
        <p14:creationId xmlns:p14="http://schemas.microsoft.com/office/powerpoint/2010/main" val="390163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AB78E-910D-4A64-B8E8-B260BA4145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75F9B4-718F-4754-92BB-30104D1BC9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AD56601-8C8D-4AA9-8716-6E63C65A02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7605916-A27D-452D-A5D4-ACA0D3F7A7CF}"/>
              </a:ext>
            </a:extLst>
          </p:cNvPr>
          <p:cNvSpPr>
            <a:spLocks noGrp="1"/>
          </p:cNvSpPr>
          <p:nvPr>
            <p:ph type="dt" sz="half" idx="10"/>
          </p:nvPr>
        </p:nvSpPr>
        <p:spPr/>
        <p:txBody>
          <a:bodyPr/>
          <a:lstStyle/>
          <a:p>
            <a:fld id="{AB255089-8425-4B40-BAE5-43B4D8F07736}" type="datetimeFigureOut">
              <a:rPr lang="en-US" smtClean="0"/>
              <a:t>3/19/2020</a:t>
            </a:fld>
            <a:endParaRPr lang="en-US"/>
          </a:p>
        </p:txBody>
      </p:sp>
      <p:sp>
        <p:nvSpPr>
          <p:cNvPr id="6" name="Footer Placeholder 5">
            <a:extLst>
              <a:ext uri="{FF2B5EF4-FFF2-40B4-BE49-F238E27FC236}">
                <a16:creationId xmlns:a16="http://schemas.microsoft.com/office/drawing/2014/main" id="{E0FCD5A3-1138-4E07-A007-C2C39FB281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E3A1D0-87A7-404C-95C8-0F3358A652EA}"/>
              </a:ext>
            </a:extLst>
          </p:cNvPr>
          <p:cNvSpPr>
            <a:spLocks noGrp="1"/>
          </p:cNvSpPr>
          <p:nvPr>
            <p:ph type="sldNum" sz="quarter" idx="12"/>
          </p:nvPr>
        </p:nvSpPr>
        <p:spPr/>
        <p:txBody>
          <a:bodyPr/>
          <a:lstStyle/>
          <a:p>
            <a:fld id="{359386A2-4C22-4F2B-9BF7-0EBB6F0AFD26}" type="slidenum">
              <a:rPr lang="en-US" smtClean="0"/>
              <a:t>‹#›</a:t>
            </a:fld>
            <a:endParaRPr lang="en-US"/>
          </a:p>
        </p:txBody>
      </p:sp>
    </p:spTree>
    <p:extLst>
      <p:ext uri="{BB962C8B-B14F-4D97-AF65-F5344CB8AC3E}">
        <p14:creationId xmlns:p14="http://schemas.microsoft.com/office/powerpoint/2010/main" val="1454866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8E5E6-E5DD-49E4-9213-56BEB7F5ED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7987C5-D818-4278-BFCB-09541053D09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DB26C0-0B64-4B35-B3F0-19599A75B2A1}"/>
              </a:ext>
            </a:extLst>
          </p:cNvPr>
          <p:cNvSpPr>
            <a:spLocks noGrp="1"/>
          </p:cNvSpPr>
          <p:nvPr>
            <p:ph type="dt" sz="half" idx="10"/>
          </p:nvPr>
        </p:nvSpPr>
        <p:spPr/>
        <p:txBody>
          <a:bodyPr/>
          <a:lstStyle/>
          <a:p>
            <a:fld id="{AB255089-8425-4B40-BAE5-43B4D8F07736}" type="datetimeFigureOut">
              <a:rPr lang="en-US" smtClean="0"/>
              <a:t>3/19/2020</a:t>
            </a:fld>
            <a:endParaRPr lang="en-US"/>
          </a:p>
        </p:txBody>
      </p:sp>
      <p:sp>
        <p:nvSpPr>
          <p:cNvPr id="5" name="Footer Placeholder 4">
            <a:extLst>
              <a:ext uri="{FF2B5EF4-FFF2-40B4-BE49-F238E27FC236}">
                <a16:creationId xmlns:a16="http://schemas.microsoft.com/office/drawing/2014/main" id="{72CCCAE1-8684-463A-8E5D-6F7D63FE84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E56DAB-1443-475D-9EF6-4597855A8655}"/>
              </a:ext>
            </a:extLst>
          </p:cNvPr>
          <p:cNvSpPr>
            <a:spLocks noGrp="1"/>
          </p:cNvSpPr>
          <p:nvPr>
            <p:ph type="sldNum" sz="quarter" idx="12"/>
          </p:nvPr>
        </p:nvSpPr>
        <p:spPr/>
        <p:txBody>
          <a:bodyPr/>
          <a:lstStyle/>
          <a:p>
            <a:fld id="{359386A2-4C22-4F2B-9BF7-0EBB6F0AFD26}" type="slidenum">
              <a:rPr lang="en-US" smtClean="0"/>
              <a:t>‹#›</a:t>
            </a:fld>
            <a:endParaRPr lang="en-US"/>
          </a:p>
        </p:txBody>
      </p:sp>
    </p:spTree>
    <p:extLst>
      <p:ext uri="{BB962C8B-B14F-4D97-AF65-F5344CB8AC3E}">
        <p14:creationId xmlns:p14="http://schemas.microsoft.com/office/powerpoint/2010/main" val="987364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4D85E8-6D76-442D-A2B2-247FB3A6B35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3E68AD-3C30-4035-B861-A9DC8ED464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C75C8A-AA8C-4CCB-A741-7A9966EA6762}"/>
              </a:ext>
            </a:extLst>
          </p:cNvPr>
          <p:cNvSpPr>
            <a:spLocks noGrp="1"/>
          </p:cNvSpPr>
          <p:nvPr>
            <p:ph type="dt" sz="half" idx="10"/>
          </p:nvPr>
        </p:nvSpPr>
        <p:spPr/>
        <p:txBody>
          <a:bodyPr/>
          <a:lstStyle/>
          <a:p>
            <a:fld id="{AB255089-8425-4B40-BAE5-43B4D8F07736}" type="datetimeFigureOut">
              <a:rPr lang="en-US" smtClean="0"/>
              <a:t>3/19/2020</a:t>
            </a:fld>
            <a:endParaRPr lang="en-US"/>
          </a:p>
        </p:txBody>
      </p:sp>
      <p:sp>
        <p:nvSpPr>
          <p:cNvPr id="5" name="Footer Placeholder 4">
            <a:extLst>
              <a:ext uri="{FF2B5EF4-FFF2-40B4-BE49-F238E27FC236}">
                <a16:creationId xmlns:a16="http://schemas.microsoft.com/office/drawing/2014/main" id="{608CE2CD-ACA8-48E7-8EFA-05171542A6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6FE90A-9F64-49A5-8484-4D4CB901DE7D}"/>
              </a:ext>
            </a:extLst>
          </p:cNvPr>
          <p:cNvSpPr>
            <a:spLocks noGrp="1"/>
          </p:cNvSpPr>
          <p:nvPr>
            <p:ph type="sldNum" sz="quarter" idx="12"/>
          </p:nvPr>
        </p:nvSpPr>
        <p:spPr/>
        <p:txBody>
          <a:bodyPr/>
          <a:lstStyle/>
          <a:p>
            <a:fld id="{359386A2-4C22-4F2B-9BF7-0EBB6F0AFD26}" type="slidenum">
              <a:rPr lang="en-US" smtClean="0"/>
              <a:t>‹#›</a:t>
            </a:fld>
            <a:endParaRPr lang="en-US"/>
          </a:p>
        </p:txBody>
      </p:sp>
    </p:spTree>
    <p:extLst>
      <p:ext uri="{BB962C8B-B14F-4D97-AF65-F5344CB8AC3E}">
        <p14:creationId xmlns:p14="http://schemas.microsoft.com/office/powerpoint/2010/main" val="20549531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lt-LT"/>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B14D3963-5323-4259-A443-781BE0F26FBA}"/>
              </a:ext>
            </a:extLst>
          </p:cNvPr>
          <p:cNvSpPr>
            <a:spLocks noGrp="1"/>
          </p:cNvSpPr>
          <p:nvPr>
            <p:ph type="dt" sz="half" idx="10"/>
          </p:nvPr>
        </p:nvSpPr>
        <p:spPr/>
        <p:txBody>
          <a:bodyPr/>
          <a:lstStyle>
            <a:lvl1pPr>
              <a:defRPr/>
            </a:lvl1pPr>
          </a:lstStyle>
          <a:p>
            <a:pPr>
              <a:defRPr/>
            </a:pPr>
            <a:fld id="{EEF4DF1B-2388-4281-8D49-E774877C2E45}" type="datetimeFigureOut">
              <a:rPr lang="lt-LT"/>
              <a:pPr>
                <a:defRPr/>
              </a:pPr>
              <a:t>2020-03-19</a:t>
            </a:fld>
            <a:endParaRPr lang="lt-LT"/>
          </a:p>
        </p:txBody>
      </p:sp>
      <p:sp>
        <p:nvSpPr>
          <p:cNvPr id="5" name="Footer Placeholder 4">
            <a:extLst>
              <a:ext uri="{FF2B5EF4-FFF2-40B4-BE49-F238E27FC236}">
                <a16:creationId xmlns:a16="http://schemas.microsoft.com/office/drawing/2014/main" id="{342993CB-9227-4CBC-A150-DFF796AAEFB9}"/>
              </a:ext>
            </a:extLst>
          </p:cNvPr>
          <p:cNvSpPr>
            <a:spLocks noGrp="1"/>
          </p:cNvSpPr>
          <p:nvPr>
            <p:ph type="ftr" sz="quarter" idx="11"/>
          </p:nvPr>
        </p:nvSpPr>
        <p:spPr/>
        <p:txBody>
          <a:bodyPr/>
          <a:lstStyle>
            <a:lvl1pPr>
              <a:defRPr/>
            </a:lvl1pPr>
          </a:lstStyle>
          <a:p>
            <a:pPr>
              <a:defRPr/>
            </a:pPr>
            <a:endParaRPr lang="lt-LT"/>
          </a:p>
        </p:txBody>
      </p:sp>
      <p:sp>
        <p:nvSpPr>
          <p:cNvPr id="6" name="Slide Number Placeholder 5">
            <a:extLst>
              <a:ext uri="{FF2B5EF4-FFF2-40B4-BE49-F238E27FC236}">
                <a16:creationId xmlns:a16="http://schemas.microsoft.com/office/drawing/2014/main" id="{1D64E8A0-8ECE-4398-A879-392D27DE476D}"/>
              </a:ext>
            </a:extLst>
          </p:cNvPr>
          <p:cNvSpPr>
            <a:spLocks noGrp="1"/>
          </p:cNvSpPr>
          <p:nvPr>
            <p:ph type="sldNum" sz="quarter" idx="12"/>
          </p:nvPr>
        </p:nvSpPr>
        <p:spPr/>
        <p:txBody>
          <a:bodyPr/>
          <a:lstStyle>
            <a:lvl1pPr>
              <a:defRPr/>
            </a:lvl1pPr>
          </a:lstStyle>
          <a:p>
            <a:fld id="{8F5A2159-C87D-4B4E-AFA6-637317B76092}" type="slidenum">
              <a:rPr lang="lt-LT" altLang="en-US"/>
              <a:pPr/>
              <a:t>‹#›</a:t>
            </a:fld>
            <a:endParaRPr lang="lt-LT" altLang="en-US"/>
          </a:p>
        </p:txBody>
      </p:sp>
    </p:spTree>
    <p:extLst>
      <p:ext uri="{BB962C8B-B14F-4D97-AF65-F5344CB8AC3E}">
        <p14:creationId xmlns:p14="http://schemas.microsoft.com/office/powerpoint/2010/main" val="2243487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4A3914A7-41E8-4436-8A8C-2EFC2C11B310}"/>
              </a:ext>
            </a:extLst>
          </p:cNvPr>
          <p:cNvSpPr>
            <a:spLocks noGrp="1"/>
          </p:cNvSpPr>
          <p:nvPr>
            <p:ph type="dt" sz="half" idx="10"/>
          </p:nvPr>
        </p:nvSpPr>
        <p:spPr/>
        <p:txBody>
          <a:bodyPr/>
          <a:lstStyle>
            <a:lvl1pPr>
              <a:defRPr/>
            </a:lvl1pPr>
          </a:lstStyle>
          <a:p>
            <a:pPr>
              <a:defRPr/>
            </a:pPr>
            <a:fld id="{6BE452DC-F0BF-405B-987A-71951DFC9CF6}" type="datetimeFigureOut">
              <a:rPr lang="lt-LT"/>
              <a:pPr>
                <a:defRPr/>
              </a:pPr>
              <a:t>2020-03-19</a:t>
            </a:fld>
            <a:endParaRPr lang="lt-LT"/>
          </a:p>
        </p:txBody>
      </p:sp>
      <p:sp>
        <p:nvSpPr>
          <p:cNvPr id="5" name="Footer Placeholder 4">
            <a:extLst>
              <a:ext uri="{FF2B5EF4-FFF2-40B4-BE49-F238E27FC236}">
                <a16:creationId xmlns:a16="http://schemas.microsoft.com/office/drawing/2014/main" id="{84E50F58-866E-48B8-8B68-B8A2D7E20708}"/>
              </a:ext>
            </a:extLst>
          </p:cNvPr>
          <p:cNvSpPr>
            <a:spLocks noGrp="1"/>
          </p:cNvSpPr>
          <p:nvPr>
            <p:ph type="ftr" sz="quarter" idx="11"/>
          </p:nvPr>
        </p:nvSpPr>
        <p:spPr/>
        <p:txBody>
          <a:bodyPr/>
          <a:lstStyle>
            <a:lvl1pPr>
              <a:defRPr/>
            </a:lvl1pPr>
          </a:lstStyle>
          <a:p>
            <a:pPr>
              <a:defRPr/>
            </a:pPr>
            <a:endParaRPr lang="lt-LT"/>
          </a:p>
        </p:txBody>
      </p:sp>
      <p:sp>
        <p:nvSpPr>
          <p:cNvPr id="6" name="Slide Number Placeholder 5">
            <a:extLst>
              <a:ext uri="{FF2B5EF4-FFF2-40B4-BE49-F238E27FC236}">
                <a16:creationId xmlns:a16="http://schemas.microsoft.com/office/drawing/2014/main" id="{B8881313-6B65-423A-81CC-1D1C05B79EA2}"/>
              </a:ext>
            </a:extLst>
          </p:cNvPr>
          <p:cNvSpPr>
            <a:spLocks noGrp="1"/>
          </p:cNvSpPr>
          <p:nvPr>
            <p:ph type="sldNum" sz="quarter" idx="12"/>
          </p:nvPr>
        </p:nvSpPr>
        <p:spPr/>
        <p:txBody>
          <a:bodyPr/>
          <a:lstStyle>
            <a:lvl1pPr>
              <a:defRPr/>
            </a:lvl1pPr>
          </a:lstStyle>
          <a:p>
            <a:fld id="{39716D35-4DBA-4697-BBA4-5DE9CBB2D432}" type="slidenum">
              <a:rPr lang="lt-LT" altLang="en-US"/>
              <a:pPr/>
              <a:t>‹#›</a:t>
            </a:fld>
            <a:endParaRPr lang="lt-LT" altLang="en-US"/>
          </a:p>
        </p:txBody>
      </p:sp>
    </p:spTree>
    <p:extLst>
      <p:ext uri="{BB962C8B-B14F-4D97-AF65-F5344CB8AC3E}">
        <p14:creationId xmlns:p14="http://schemas.microsoft.com/office/powerpoint/2010/main" val="31368476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DB127E-9F56-46A4-9B0F-0B1AE813512B}"/>
              </a:ext>
            </a:extLst>
          </p:cNvPr>
          <p:cNvSpPr>
            <a:spLocks noGrp="1"/>
          </p:cNvSpPr>
          <p:nvPr>
            <p:ph type="dt" sz="half" idx="10"/>
          </p:nvPr>
        </p:nvSpPr>
        <p:spPr/>
        <p:txBody>
          <a:bodyPr/>
          <a:lstStyle>
            <a:lvl1pPr>
              <a:defRPr/>
            </a:lvl1pPr>
          </a:lstStyle>
          <a:p>
            <a:pPr>
              <a:defRPr/>
            </a:pPr>
            <a:fld id="{9BE73202-8830-4C0C-A129-E14E6DA637F0}" type="datetimeFigureOut">
              <a:rPr lang="lt-LT"/>
              <a:pPr>
                <a:defRPr/>
              </a:pPr>
              <a:t>2020-03-19</a:t>
            </a:fld>
            <a:endParaRPr lang="lt-LT"/>
          </a:p>
        </p:txBody>
      </p:sp>
      <p:sp>
        <p:nvSpPr>
          <p:cNvPr id="5" name="Footer Placeholder 4">
            <a:extLst>
              <a:ext uri="{FF2B5EF4-FFF2-40B4-BE49-F238E27FC236}">
                <a16:creationId xmlns:a16="http://schemas.microsoft.com/office/drawing/2014/main" id="{545AFF59-CE79-46B5-A086-24AC18EA9F5C}"/>
              </a:ext>
            </a:extLst>
          </p:cNvPr>
          <p:cNvSpPr>
            <a:spLocks noGrp="1"/>
          </p:cNvSpPr>
          <p:nvPr>
            <p:ph type="ftr" sz="quarter" idx="11"/>
          </p:nvPr>
        </p:nvSpPr>
        <p:spPr/>
        <p:txBody>
          <a:bodyPr/>
          <a:lstStyle>
            <a:lvl1pPr>
              <a:defRPr/>
            </a:lvl1pPr>
          </a:lstStyle>
          <a:p>
            <a:pPr>
              <a:defRPr/>
            </a:pPr>
            <a:endParaRPr lang="lt-LT"/>
          </a:p>
        </p:txBody>
      </p:sp>
      <p:sp>
        <p:nvSpPr>
          <p:cNvPr id="6" name="Slide Number Placeholder 5">
            <a:extLst>
              <a:ext uri="{FF2B5EF4-FFF2-40B4-BE49-F238E27FC236}">
                <a16:creationId xmlns:a16="http://schemas.microsoft.com/office/drawing/2014/main" id="{C2F55E6F-3D1D-4CB2-ADCA-0024505936C3}"/>
              </a:ext>
            </a:extLst>
          </p:cNvPr>
          <p:cNvSpPr>
            <a:spLocks noGrp="1"/>
          </p:cNvSpPr>
          <p:nvPr>
            <p:ph type="sldNum" sz="quarter" idx="12"/>
          </p:nvPr>
        </p:nvSpPr>
        <p:spPr/>
        <p:txBody>
          <a:bodyPr/>
          <a:lstStyle>
            <a:lvl1pPr>
              <a:defRPr/>
            </a:lvl1pPr>
          </a:lstStyle>
          <a:p>
            <a:fld id="{265F3D57-4EEF-4A98-8800-5FCA7292EC7C}" type="slidenum">
              <a:rPr lang="lt-LT" altLang="en-US"/>
              <a:pPr/>
              <a:t>‹#›</a:t>
            </a:fld>
            <a:endParaRPr lang="lt-LT" altLang="en-US"/>
          </a:p>
        </p:txBody>
      </p:sp>
    </p:spTree>
    <p:extLst>
      <p:ext uri="{BB962C8B-B14F-4D97-AF65-F5344CB8AC3E}">
        <p14:creationId xmlns:p14="http://schemas.microsoft.com/office/powerpoint/2010/main" val="2465448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3">
            <a:extLst>
              <a:ext uri="{FF2B5EF4-FFF2-40B4-BE49-F238E27FC236}">
                <a16:creationId xmlns:a16="http://schemas.microsoft.com/office/drawing/2014/main" id="{BB5FCAF4-D472-4FF9-8544-8D6FCDAB45BF}"/>
              </a:ext>
            </a:extLst>
          </p:cNvPr>
          <p:cNvSpPr>
            <a:spLocks noGrp="1"/>
          </p:cNvSpPr>
          <p:nvPr>
            <p:ph type="dt" sz="half" idx="10"/>
          </p:nvPr>
        </p:nvSpPr>
        <p:spPr/>
        <p:txBody>
          <a:bodyPr/>
          <a:lstStyle>
            <a:lvl1pPr>
              <a:defRPr/>
            </a:lvl1pPr>
          </a:lstStyle>
          <a:p>
            <a:pPr>
              <a:defRPr/>
            </a:pPr>
            <a:fld id="{597D0F8C-299F-4B56-A21A-16F72AAABA2C}" type="datetimeFigureOut">
              <a:rPr lang="lt-LT"/>
              <a:pPr>
                <a:defRPr/>
              </a:pPr>
              <a:t>2020-03-19</a:t>
            </a:fld>
            <a:endParaRPr lang="lt-LT"/>
          </a:p>
        </p:txBody>
      </p:sp>
      <p:sp>
        <p:nvSpPr>
          <p:cNvPr id="6" name="Footer Placeholder 4">
            <a:extLst>
              <a:ext uri="{FF2B5EF4-FFF2-40B4-BE49-F238E27FC236}">
                <a16:creationId xmlns:a16="http://schemas.microsoft.com/office/drawing/2014/main" id="{8D35AEB3-2481-4FD2-9D68-C9FD68583A54}"/>
              </a:ext>
            </a:extLst>
          </p:cNvPr>
          <p:cNvSpPr>
            <a:spLocks noGrp="1"/>
          </p:cNvSpPr>
          <p:nvPr>
            <p:ph type="ftr" sz="quarter" idx="11"/>
          </p:nvPr>
        </p:nvSpPr>
        <p:spPr/>
        <p:txBody>
          <a:bodyPr/>
          <a:lstStyle>
            <a:lvl1pPr>
              <a:defRPr/>
            </a:lvl1pPr>
          </a:lstStyle>
          <a:p>
            <a:pPr>
              <a:defRPr/>
            </a:pPr>
            <a:endParaRPr lang="lt-LT"/>
          </a:p>
        </p:txBody>
      </p:sp>
      <p:sp>
        <p:nvSpPr>
          <p:cNvPr id="7" name="Slide Number Placeholder 5">
            <a:extLst>
              <a:ext uri="{FF2B5EF4-FFF2-40B4-BE49-F238E27FC236}">
                <a16:creationId xmlns:a16="http://schemas.microsoft.com/office/drawing/2014/main" id="{7AD41EC1-49EC-4706-A686-A64802AD6BB6}"/>
              </a:ext>
            </a:extLst>
          </p:cNvPr>
          <p:cNvSpPr>
            <a:spLocks noGrp="1"/>
          </p:cNvSpPr>
          <p:nvPr>
            <p:ph type="sldNum" sz="quarter" idx="12"/>
          </p:nvPr>
        </p:nvSpPr>
        <p:spPr/>
        <p:txBody>
          <a:bodyPr/>
          <a:lstStyle>
            <a:lvl1pPr>
              <a:defRPr/>
            </a:lvl1pPr>
          </a:lstStyle>
          <a:p>
            <a:fld id="{1F6ED803-B890-4E67-A489-3368463C4131}" type="slidenum">
              <a:rPr lang="lt-LT" altLang="en-US"/>
              <a:pPr/>
              <a:t>‹#›</a:t>
            </a:fld>
            <a:endParaRPr lang="lt-LT" altLang="en-US"/>
          </a:p>
        </p:txBody>
      </p:sp>
    </p:spTree>
    <p:extLst>
      <p:ext uri="{BB962C8B-B14F-4D97-AF65-F5344CB8AC3E}">
        <p14:creationId xmlns:p14="http://schemas.microsoft.com/office/powerpoint/2010/main" val="1016178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3">
            <a:extLst>
              <a:ext uri="{FF2B5EF4-FFF2-40B4-BE49-F238E27FC236}">
                <a16:creationId xmlns:a16="http://schemas.microsoft.com/office/drawing/2014/main" id="{A6A21334-A922-4A8D-82AE-0116146F6DAB}"/>
              </a:ext>
            </a:extLst>
          </p:cNvPr>
          <p:cNvSpPr>
            <a:spLocks noGrp="1"/>
          </p:cNvSpPr>
          <p:nvPr>
            <p:ph type="dt" sz="half" idx="10"/>
          </p:nvPr>
        </p:nvSpPr>
        <p:spPr/>
        <p:txBody>
          <a:bodyPr/>
          <a:lstStyle>
            <a:lvl1pPr>
              <a:defRPr/>
            </a:lvl1pPr>
          </a:lstStyle>
          <a:p>
            <a:pPr>
              <a:defRPr/>
            </a:pPr>
            <a:fld id="{0FD40CC0-7694-498C-9C8A-9F5B42B21493}" type="datetimeFigureOut">
              <a:rPr lang="lt-LT"/>
              <a:pPr>
                <a:defRPr/>
              </a:pPr>
              <a:t>2020-03-19</a:t>
            </a:fld>
            <a:endParaRPr lang="lt-LT"/>
          </a:p>
        </p:txBody>
      </p:sp>
      <p:sp>
        <p:nvSpPr>
          <p:cNvPr id="8" name="Footer Placeholder 4">
            <a:extLst>
              <a:ext uri="{FF2B5EF4-FFF2-40B4-BE49-F238E27FC236}">
                <a16:creationId xmlns:a16="http://schemas.microsoft.com/office/drawing/2014/main" id="{5A6799F8-52BF-40F5-B330-30C54C91584E}"/>
              </a:ext>
            </a:extLst>
          </p:cNvPr>
          <p:cNvSpPr>
            <a:spLocks noGrp="1"/>
          </p:cNvSpPr>
          <p:nvPr>
            <p:ph type="ftr" sz="quarter" idx="11"/>
          </p:nvPr>
        </p:nvSpPr>
        <p:spPr/>
        <p:txBody>
          <a:bodyPr/>
          <a:lstStyle>
            <a:lvl1pPr>
              <a:defRPr/>
            </a:lvl1pPr>
          </a:lstStyle>
          <a:p>
            <a:pPr>
              <a:defRPr/>
            </a:pPr>
            <a:endParaRPr lang="lt-LT"/>
          </a:p>
        </p:txBody>
      </p:sp>
      <p:sp>
        <p:nvSpPr>
          <p:cNvPr id="9" name="Slide Number Placeholder 5">
            <a:extLst>
              <a:ext uri="{FF2B5EF4-FFF2-40B4-BE49-F238E27FC236}">
                <a16:creationId xmlns:a16="http://schemas.microsoft.com/office/drawing/2014/main" id="{5238798A-DA1E-4CBF-A2B7-887554A48C52}"/>
              </a:ext>
            </a:extLst>
          </p:cNvPr>
          <p:cNvSpPr>
            <a:spLocks noGrp="1"/>
          </p:cNvSpPr>
          <p:nvPr>
            <p:ph type="sldNum" sz="quarter" idx="12"/>
          </p:nvPr>
        </p:nvSpPr>
        <p:spPr/>
        <p:txBody>
          <a:bodyPr/>
          <a:lstStyle>
            <a:lvl1pPr>
              <a:defRPr/>
            </a:lvl1pPr>
          </a:lstStyle>
          <a:p>
            <a:fld id="{D8C2A888-FC06-40BD-8D89-BDCB066F5CF2}" type="slidenum">
              <a:rPr lang="lt-LT" altLang="en-US"/>
              <a:pPr/>
              <a:t>‹#›</a:t>
            </a:fld>
            <a:endParaRPr lang="lt-LT" altLang="en-US"/>
          </a:p>
        </p:txBody>
      </p:sp>
    </p:spTree>
    <p:extLst>
      <p:ext uri="{BB962C8B-B14F-4D97-AF65-F5344CB8AC3E}">
        <p14:creationId xmlns:p14="http://schemas.microsoft.com/office/powerpoint/2010/main" val="1671127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Date Placeholder 3">
            <a:extLst>
              <a:ext uri="{FF2B5EF4-FFF2-40B4-BE49-F238E27FC236}">
                <a16:creationId xmlns:a16="http://schemas.microsoft.com/office/drawing/2014/main" id="{E4D56E11-7987-47E7-BA16-A0CFBD326344}"/>
              </a:ext>
            </a:extLst>
          </p:cNvPr>
          <p:cNvSpPr>
            <a:spLocks noGrp="1"/>
          </p:cNvSpPr>
          <p:nvPr>
            <p:ph type="dt" sz="half" idx="10"/>
          </p:nvPr>
        </p:nvSpPr>
        <p:spPr/>
        <p:txBody>
          <a:bodyPr/>
          <a:lstStyle>
            <a:lvl1pPr>
              <a:defRPr/>
            </a:lvl1pPr>
          </a:lstStyle>
          <a:p>
            <a:pPr>
              <a:defRPr/>
            </a:pPr>
            <a:fld id="{EBC1A59E-703A-4DE0-9501-08F938C8007B}" type="datetimeFigureOut">
              <a:rPr lang="lt-LT"/>
              <a:pPr>
                <a:defRPr/>
              </a:pPr>
              <a:t>2020-03-19</a:t>
            </a:fld>
            <a:endParaRPr lang="lt-LT"/>
          </a:p>
        </p:txBody>
      </p:sp>
      <p:sp>
        <p:nvSpPr>
          <p:cNvPr id="4" name="Footer Placeholder 4">
            <a:extLst>
              <a:ext uri="{FF2B5EF4-FFF2-40B4-BE49-F238E27FC236}">
                <a16:creationId xmlns:a16="http://schemas.microsoft.com/office/drawing/2014/main" id="{4083718E-7446-4D18-A61F-201B8BCBD78F}"/>
              </a:ext>
            </a:extLst>
          </p:cNvPr>
          <p:cNvSpPr>
            <a:spLocks noGrp="1"/>
          </p:cNvSpPr>
          <p:nvPr>
            <p:ph type="ftr" sz="quarter" idx="11"/>
          </p:nvPr>
        </p:nvSpPr>
        <p:spPr/>
        <p:txBody>
          <a:bodyPr/>
          <a:lstStyle>
            <a:lvl1pPr>
              <a:defRPr/>
            </a:lvl1pPr>
          </a:lstStyle>
          <a:p>
            <a:pPr>
              <a:defRPr/>
            </a:pPr>
            <a:endParaRPr lang="lt-LT"/>
          </a:p>
        </p:txBody>
      </p:sp>
      <p:sp>
        <p:nvSpPr>
          <p:cNvPr id="5" name="Slide Number Placeholder 5">
            <a:extLst>
              <a:ext uri="{FF2B5EF4-FFF2-40B4-BE49-F238E27FC236}">
                <a16:creationId xmlns:a16="http://schemas.microsoft.com/office/drawing/2014/main" id="{850E6432-D88C-4296-8EE4-A65564C06662}"/>
              </a:ext>
            </a:extLst>
          </p:cNvPr>
          <p:cNvSpPr>
            <a:spLocks noGrp="1"/>
          </p:cNvSpPr>
          <p:nvPr>
            <p:ph type="sldNum" sz="quarter" idx="12"/>
          </p:nvPr>
        </p:nvSpPr>
        <p:spPr/>
        <p:txBody>
          <a:bodyPr/>
          <a:lstStyle>
            <a:lvl1pPr>
              <a:defRPr/>
            </a:lvl1pPr>
          </a:lstStyle>
          <a:p>
            <a:fld id="{3B7B2E0F-2279-4B46-8825-E49B231B4FBA}" type="slidenum">
              <a:rPr lang="lt-LT" altLang="en-US"/>
              <a:pPr/>
              <a:t>‹#›</a:t>
            </a:fld>
            <a:endParaRPr lang="lt-LT" altLang="en-US"/>
          </a:p>
        </p:txBody>
      </p:sp>
    </p:spTree>
    <p:extLst>
      <p:ext uri="{BB962C8B-B14F-4D97-AF65-F5344CB8AC3E}">
        <p14:creationId xmlns:p14="http://schemas.microsoft.com/office/powerpoint/2010/main" val="24333153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8FF7294-4E71-48B6-AE59-FD9FAE520837}"/>
              </a:ext>
            </a:extLst>
          </p:cNvPr>
          <p:cNvSpPr>
            <a:spLocks noGrp="1"/>
          </p:cNvSpPr>
          <p:nvPr>
            <p:ph type="dt" sz="half" idx="10"/>
          </p:nvPr>
        </p:nvSpPr>
        <p:spPr/>
        <p:txBody>
          <a:bodyPr/>
          <a:lstStyle>
            <a:lvl1pPr>
              <a:defRPr/>
            </a:lvl1pPr>
          </a:lstStyle>
          <a:p>
            <a:pPr>
              <a:defRPr/>
            </a:pPr>
            <a:fld id="{70D5FD41-A49C-4279-91FE-2C8E7F8B72B2}" type="datetimeFigureOut">
              <a:rPr lang="lt-LT"/>
              <a:pPr>
                <a:defRPr/>
              </a:pPr>
              <a:t>2020-03-19</a:t>
            </a:fld>
            <a:endParaRPr lang="lt-LT"/>
          </a:p>
        </p:txBody>
      </p:sp>
      <p:sp>
        <p:nvSpPr>
          <p:cNvPr id="3" name="Footer Placeholder 4">
            <a:extLst>
              <a:ext uri="{FF2B5EF4-FFF2-40B4-BE49-F238E27FC236}">
                <a16:creationId xmlns:a16="http://schemas.microsoft.com/office/drawing/2014/main" id="{DCB00044-CB14-4471-B61B-7DD00A2B91D9}"/>
              </a:ext>
            </a:extLst>
          </p:cNvPr>
          <p:cNvSpPr>
            <a:spLocks noGrp="1"/>
          </p:cNvSpPr>
          <p:nvPr>
            <p:ph type="ftr" sz="quarter" idx="11"/>
          </p:nvPr>
        </p:nvSpPr>
        <p:spPr/>
        <p:txBody>
          <a:bodyPr/>
          <a:lstStyle>
            <a:lvl1pPr>
              <a:defRPr/>
            </a:lvl1pPr>
          </a:lstStyle>
          <a:p>
            <a:pPr>
              <a:defRPr/>
            </a:pPr>
            <a:endParaRPr lang="lt-LT"/>
          </a:p>
        </p:txBody>
      </p:sp>
      <p:sp>
        <p:nvSpPr>
          <p:cNvPr id="4" name="Slide Number Placeholder 5">
            <a:extLst>
              <a:ext uri="{FF2B5EF4-FFF2-40B4-BE49-F238E27FC236}">
                <a16:creationId xmlns:a16="http://schemas.microsoft.com/office/drawing/2014/main" id="{8F5B38AD-9EBF-44AF-8066-357A7AA8B985}"/>
              </a:ext>
            </a:extLst>
          </p:cNvPr>
          <p:cNvSpPr>
            <a:spLocks noGrp="1"/>
          </p:cNvSpPr>
          <p:nvPr>
            <p:ph type="sldNum" sz="quarter" idx="12"/>
          </p:nvPr>
        </p:nvSpPr>
        <p:spPr/>
        <p:txBody>
          <a:bodyPr/>
          <a:lstStyle>
            <a:lvl1pPr>
              <a:defRPr/>
            </a:lvl1pPr>
          </a:lstStyle>
          <a:p>
            <a:fld id="{C43D8006-5FBC-419F-8DBD-E3CF53C191CC}" type="slidenum">
              <a:rPr lang="lt-LT" altLang="en-US"/>
              <a:pPr/>
              <a:t>‹#›</a:t>
            </a:fld>
            <a:endParaRPr lang="lt-LT" altLang="en-US"/>
          </a:p>
        </p:txBody>
      </p:sp>
    </p:spTree>
    <p:extLst>
      <p:ext uri="{BB962C8B-B14F-4D97-AF65-F5344CB8AC3E}">
        <p14:creationId xmlns:p14="http://schemas.microsoft.com/office/powerpoint/2010/main" val="549863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86222EB-2524-4018-975B-E5E39FA5DCF0}"/>
              </a:ext>
            </a:extLst>
          </p:cNvPr>
          <p:cNvSpPr>
            <a:spLocks noGrp="1"/>
          </p:cNvSpPr>
          <p:nvPr>
            <p:ph type="dt" sz="half" idx="10"/>
          </p:nvPr>
        </p:nvSpPr>
        <p:spPr/>
        <p:txBody>
          <a:bodyPr/>
          <a:lstStyle>
            <a:lvl1pPr>
              <a:defRPr/>
            </a:lvl1pPr>
          </a:lstStyle>
          <a:p>
            <a:pPr>
              <a:defRPr/>
            </a:pPr>
            <a:fld id="{45385502-9DE7-4454-A0F2-092596120D7B}" type="datetimeFigureOut">
              <a:rPr lang="lt-LT"/>
              <a:pPr>
                <a:defRPr/>
              </a:pPr>
              <a:t>2020-03-19</a:t>
            </a:fld>
            <a:endParaRPr lang="lt-LT"/>
          </a:p>
        </p:txBody>
      </p:sp>
      <p:sp>
        <p:nvSpPr>
          <p:cNvPr id="6" name="Footer Placeholder 4">
            <a:extLst>
              <a:ext uri="{FF2B5EF4-FFF2-40B4-BE49-F238E27FC236}">
                <a16:creationId xmlns:a16="http://schemas.microsoft.com/office/drawing/2014/main" id="{EE240D64-BE12-4A93-AB42-F0FDF03030CE}"/>
              </a:ext>
            </a:extLst>
          </p:cNvPr>
          <p:cNvSpPr>
            <a:spLocks noGrp="1"/>
          </p:cNvSpPr>
          <p:nvPr>
            <p:ph type="ftr" sz="quarter" idx="11"/>
          </p:nvPr>
        </p:nvSpPr>
        <p:spPr/>
        <p:txBody>
          <a:bodyPr/>
          <a:lstStyle>
            <a:lvl1pPr>
              <a:defRPr/>
            </a:lvl1pPr>
          </a:lstStyle>
          <a:p>
            <a:pPr>
              <a:defRPr/>
            </a:pPr>
            <a:endParaRPr lang="lt-LT"/>
          </a:p>
        </p:txBody>
      </p:sp>
      <p:sp>
        <p:nvSpPr>
          <p:cNvPr id="7" name="Slide Number Placeholder 5">
            <a:extLst>
              <a:ext uri="{FF2B5EF4-FFF2-40B4-BE49-F238E27FC236}">
                <a16:creationId xmlns:a16="http://schemas.microsoft.com/office/drawing/2014/main" id="{39A79F95-A057-46C0-AD30-79A7AAF16560}"/>
              </a:ext>
            </a:extLst>
          </p:cNvPr>
          <p:cNvSpPr>
            <a:spLocks noGrp="1"/>
          </p:cNvSpPr>
          <p:nvPr>
            <p:ph type="sldNum" sz="quarter" idx="12"/>
          </p:nvPr>
        </p:nvSpPr>
        <p:spPr/>
        <p:txBody>
          <a:bodyPr/>
          <a:lstStyle>
            <a:lvl1pPr>
              <a:defRPr/>
            </a:lvl1pPr>
          </a:lstStyle>
          <a:p>
            <a:fld id="{A97A17C3-765F-4D34-988A-8307D9764D93}" type="slidenum">
              <a:rPr lang="lt-LT" altLang="en-US"/>
              <a:pPr/>
              <a:t>‹#›</a:t>
            </a:fld>
            <a:endParaRPr lang="lt-LT" altLang="en-US"/>
          </a:p>
        </p:txBody>
      </p:sp>
    </p:spTree>
    <p:extLst>
      <p:ext uri="{BB962C8B-B14F-4D97-AF65-F5344CB8AC3E}">
        <p14:creationId xmlns:p14="http://schemas.microsoft.com/office/powerpoint/2010/main" val="4447029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8DC91CD-9CFA-4F60-81CA-078319FE3330}"/>
              </a:ext>
            </a:extLst>
          </p:cNvPr>
          <p:cNvSpPr>
            <a:spLocks noGrp="1"/>
          </p:cNvSpPr>
          <p:nvPr>
            <p:ph type="dt" sz="half" idx="10"/>
          </p:nvPr>
        </p:nvSpPr>
        <p:spPr/>
        <p:txBody>
          <a:bodyPr/>
          <a:lstStyle>
            <a:lvl1pPr>
              <a:defRPr/>
            </a:lvl1pPr>
          </a:lstStyle>
          <a:p>
            <a:pPr>
              <a:defRPr/>
            </a:pPr>
            <a:fld id="{E50140AB-04FC-40F1-A189-659BF297061A}" type="datetimeFigureOut">
              <a:rPr lang="lt-LT"/>
              <a:pPr>
                <a:defRPr/>
              </a:pPr>
              <a:t>2020-03-19</a:t>
            </a:fld>
            <a:endParaRPr lang="lt-LT"/>
          </a:p>
        </p:txBody>
      </p:sp>
      <p:sp>
        <p:nvSpPr>
          <p:cNvPr id="6" name="Footer Placeholder 4">
            <a:extLst>
              <a:ext uri="{FF2B5EF4-FFF2-40B4-BE49-F238E27FC236}">
                <a16:creationId xmlns:a16="http://schemas.microsoft.com/office/drawing/2014/main" id="{5D24F860-5347-4F13-98E9-80A2C0A69B32}"/>
              </a:ext>
            </a:extLst>
          </p:cNvPr>
          <p:cNvSpPr>
            <a:spLocks noGrp="1"/>
          </p:cNvSpPr>
          <p:nvPr>
            <p:ph type="ftr" sz="quarter" idx="11"/>
          </p:nvPr>
        </p:nvSpPr>
        <p:spPr/>
        <p:txBody>
          <a:bodyPr/>
          <a:lstStyle>
            <a:lvl1pPr>
              <a:defRPr/>
            </a:lvl1pPr>
          </a:lstStyle>
          <a:p>
            <a:pPr>
              <a:defRPr/>
            </a:pPr>
            <a:endParaRPr lang="lt-LT"/>
          </a:p>
        </p:txBody>
      </p:sp>
      <p:sp>
        <p:nvSpPr>
          <p:cNvPr id="7" name="Slide Number Placeholder 5">
            <a:extLst>
              <a:ext uri="{FF2B5EF4-FFF2-40B4-BE49-F238E27FC236}">
                <a16:creationId xmlns:a16="http://schemas.microsoft.com/office/drawing/2014/main" id="{6A1C5490-38BA-40AC-B2CF-46F69E3E8858}"/>
              </a:ext>
            </a:extLst>
          </p:cNvPr>
          <p:cNvSpPr>
            <a:spLocks noGrp="1"/>
          </p:cNvSpPr>
          <p:nvPr>
            <p:ph type="sldNum" sz="quarter" idx="12"/>
          </p:nvPr>
        </p:nvSpPr>
        <p:spPr/>
        <p:txBody>
          <a:bodyPr/>
          <a:lstStyle>
            <a:lvl1pPr>
              <a:defRPr/>
            </a:lvl1pPr>
          </a:lstStyle>
          <a:p>
            <a:fld id="{505AB242-466B-43E5-BB63-F36A1612742E}" type="slidenum">
              <a:rPr lang="lt-LT" altLang="en-US"/>
              <a:pPr/>
              <a:t>‹#›</a:t>
            </a:fld>
            <a:endParaRPr lang="lt-LT" altLang="en-US"/>
          </a:p>
        </p:txBody>
      </p:sp>
    </p:spTree>
    <p:extLst>
      <p:ext uri="{BB962C8B-B14F-4D97-AF65-F5344CB8AC3E}">
        <p14:creationId xmlns:p14="http://schemas.microsoft.com/office/powerpoint/2010/main" val="3418056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2408C0C8-8B3C-4735-873B-37EDC3CD25F9}"/>
              </a:ext>
            </a:extLst>
          </p:cNvPr>
          <p:cNvSpPr>
            <a:spLocks noGrp="1"/>
          </p:cNvSpPr>
          <p:nvPr>
            <p:ph type="dt" sz="half" idx="10"/>
          </p:nvPr>
        </p:nvSpPr>
        <p:spPr/>
        <p:txBody>
          <a:bodyPr/>
          <a:lstStyle>
            <a:lvl1pPr>
              <a:defRPr/>
            </a:lvl1pPr>
          </a:lstStyle>
          <a:p>
            <a:pPr>
              <a:defRPr/>
            </a:pPr>
            <a:fld id="{964856FF-E527-4DB5-9A88-C0AEBBE3025C}" type="datetimeFigureOut">
              <a:rPr lang="lt-LT"/>
              <a:pPr>
                <a:defRPr/>
              </a:pPr>
              <a:t>2020-03-19</a:t>
            </a:fld>
            <a:endParaRPr lang="lt-LT"/>
          </a:p>
        </p:txBody>
      </p:sp>
      <p:sp>
        <p:nvSpPr>
          <p:cNvPr id="5" name="Footer Placeholder 4">
            <a:extLst>
              <a:ext uri="{FF2B5EF4-FFF2-40B4-BE49-F238E27FC236}">
                <a16:creationId xmlns:a16="http://schemas.microsoft.com/office/drawing/2014/main" id="{0C825DC0-D377-41B7-A71F-A732436497D5}"/>
              </a:ext>
            </a:extLst>
          </p:cNvPr>
          <p:cNvSpPr>
            <a:spLocks noGrp="1"/>
          </p:cNvSpPr>
          <p:nvPr>
            <p:ph type="ftr" sz="quarter" idx="11"/>
          </p:nvPr>
        </p:nvSpPr>
        <p:spPr/>
        <p:txBody>
          <a:bodyPr/>
          <a:lstStyle>
            <a:lvl1pPr>
              <a:defRPr/>
            </a:lvl1pPr>
          </a:lstStyle>
          <a:p>
            <a:pPr>
              <a:defRPr/>
            </a:pPr>
            <a:endParaRPr lang="lt-LT"/>
          </a:p>
        </p:txBody>
      </p:sp>
      <p:sp>
        <p:nvSpPr>
          <p:cNvPr id="6" name="Slide Number Placeholder 5">
            <a:extLst>
              <a:ext uri="{FF2B5EF4-FFF2-40B4-BE49-F238E27FC236}">
                <a16:creationId xmlns:a16="http://schemas.microsoft.com/office/drawing/2014/main" id="{CE4C0829-CFA0-4A07-8396-D3F0DE9FC3E7}"/>
              </a:ext>
            </a:extLst>
          </p:cNvPr>
          <p:cNvSpPr>
            <a:spLocks noGrp="1"/>
          </p:cNvSpPr>
          <p:nvPr>
            <p:ph type="sldNum" sz="quarter" idx="12"/>
          </p:nvPr>
        </p:nvSpPr>
        <p:spPr/>
        <p:txBody>
          <a:bodyPr/>
          <a:lstStyle>
            <a:lvl1pPr>
              <a:defRPr/>
            </a:lvl1pPr>
          </a:lstStyle>
          <a:p>
            <a:fld id="{1B313055-CD56-4D16-8612-5FC01E481BA1}" type="slidenum">
              <a:rPr lang="lt-LT" altLang="en-US"/>
              <a:pPr/>
              <a:t>‹#›</a:t>
            </a:fld>
            <a:endParaRPr lang="lt-LT" altLang="en-US"/>
          </a:p>
        </p:txBody>
      </p:sp>
    </p:spTree>
    <p:extLst>
      <p:ext uri="{BB962C8B-B14F-4D97-AF65-F5344CB8AC3E}">
        <p14:creationId xmlns:p14="http://schemas.microsoft.com/office/powerpoint/2010/main" val="22544058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CCF21D22-D284-47A1-B7D0-AAC2A0AF2E81}"/>
              </a:ext>
            </a:extLst>
          </p:cNvPr>
          <p:cNvSpPr>
            <a:spLocks noGrp="1"/>
          </p:cNvSpPr>
          <p:nvPr>
            <p:ph type="dt" sz="half" idx="10"/>
          </p:nvPr>
        </p:nvSpPr>
        <p:spPr/>
        <p:txBody>
          <a:bodyPr/>
          <a:lstStyle>
            <a:lvl1pPr>
              <a:defRPr/>
            </a:lvl1pPr>
          </a:lstStyle>
          <a:p>
            <a:pPr>
              <a:defRPr/>
            </a:pPr>
            <a:fld id="{71D658FD-84D9-4B51-87F1-03AA502B83A3}" type="datetimeFigureOut">
              <a:rPr lang="lt-LT"/>
              <a:pPr>
                <a:defRPr/>
              </a:pPr>
              <a:t>2020-03-19</a:t>
            </a:fld>
            <a:endParaRPr lang="lt-LT"/>
          </a:p>
        </p:txBody>
      </p:sp>
      <p:sp>
        <p:nvSpPr>
          <p:cNvPr id="5" name="Footer Placeholder 4">
            <a:extLst>
              <a:ext uri="{FF2B5EF4-FFF2-40B4-BE49-F238E27FC236}">
                <a16:creationId xmlns:a16="http://schemas.microsoft.com/office/drawing/2014/main" id="{85639795-60F5-4097-A598-9B02BF7A6919}"/>
              </a:ext>
            </a:extLst>
          </p:cNvPr>
          <p:cNvSpPr>
            <a:spLocks noGrp="1"/>
          </p:cNvSpPr>
          <p:nvPr>
            <p:ph type="ftr" sz="quarter" idx="11"/>
          </p:nvPr>
        </p:nvSpPr>
        <p:spPr/>
        <p:txBody>
          <a:bodyPr/>
          <a:lstStyle>
            <a:lvl1pPr>
              <a:defRPr/>
            </a:lvl1pPr>
          </a:lstStyle>
          <a:p>
            <a:pPr>
              <a:defRPr/>
            </a:pPr>
            <a:endParaRPr lang="lt-LT"/>
          </a:p>
        </p:txBody>
      </p:sp>
      <p:sp>
        <p:nvSpPr>
          <p:cNvPr id="6" name="Slide Number Placeholder 5">
            <a:extLst>
              <a:ext uri="{FF2B5EF4-FFF2-40B4-BE49-F238E27FC236}">
                <a16:creationId xmlns:a16="http://schemas.microsoft.com/office/drawing/2014/main" id="{581CA3EE-FEB9-4CD0-9F1A-7AECD5EB7EB3}"/>
              </a:ext>
            </a:extLst>
          </p:cNvPr>
          <p:cNvSpPr>
            <a:spLocks noGrp="1"/>
          </p:cNvSpPr>
          <p:nvPr>
            <p:ph type="sldNum" sz="quarter" idx="12"/>
          </p:nvPr>
        </p:nvSpPr>
        <p:spPr/>
        <p:txBody>
          <a:bodyPr/>
          <a:lstStyle>
            <a:lvl1pPr>
              <a:defRPr/>
            </a:lvl1pPr>
          </a:lstStyle>
          <a:p>
            <a:fld id="{71B5E334-D486-4091-9271-ED50FE944E30}" type="slidenum">
              <a:rPr lang="lt-LT" altLang="en-US"/>
              <a:pPr/>
              <a:t>‹#›</a:t>
            </a:fld>
            <a:endParaRPr lang="lt-LT" altLang="en-US"/>
          </a:p>
        </p:txBody>
      </p:sp>
    </p:spTree>
    <p:extLst>
      <p:ext uri="{BB962C8B-B14F-4D97-AF65-F5344CB8AC3E}">
        <p14:creationId xmlns:p14="http://schemas.microsoft.com/office/powerpoint/2010/main" val="1460268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10AB76-91CF-4A5B-B05E-5FE1B3620E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66C9D6-60B2-4E9D-A2AB-386F31D99D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CE3262-A556-467B-9FC9-58F4912B9C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255089-8425-4B40-BAE5-43B4D8F07736}" type="datetimeFigureOut">
              <a:rPr lang="en-US" smtClean="0"/>
              <a:t>3/19/2020</a:t>
            </a:fld>
            <a:endParaRPr lang="en-US"/>
          </a:p>
        </p:txBody>
      </p:sp>
      <p:sp>
        <p:nvSpPr>
          <p:cNvPr id="5" name="Footer Placeholder 4">
            <a:extLst>
              <a:ext uri="{FF2B5EF4-FFF2-40B4-BE49-F238E27FC236}">
                <a16:creationId xmlns:a16="http://schemas.microsoft.com/office/drawing/2014/main" id="{945C9006-2A2F-4973-977B-422DAD3D14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E41CCB3-846C-42A5-8811-91BDB0E7E8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9386A2-4C22-4F2B-9BF7-0EBB6F0AFD26}" type="slidenum">
              <a:rPr lang="en-US" smtClean="0"/>
              <a:t>‹#›</a:t>
            </a:fld>
            <a:endParaRPr lang="en-US"/>
          </a:p>
        </p:txBody>
      </p:sp>
    </p:spTree>
    <p:extLst>
      <p:ext uri="{BB962C8B-B14F-4D97-AF65-F5344CB8AC3E}">
        <p14:creationId xmlns:p14="http://schemas.microsoft.com/office/powerpoint/2010/main" val="1377917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5FD4E65-607F-47B9-A1D2-2996C3FA5B6B}"/>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lt-LT" altLang="en-US"/>
          </a:p>
        </p:txBody>
      </p:sp>
      <p:sp>
        <p:nvSpPr>
          <p:cNvPr id="1027" name="Text Placeholder 2">
            <a:extLst>
              <a:ext uri="{FF2B5EF4-FFF2-40B4-BE49-F238E27FC236}">
                <a16:creationId xmlns:a16="http://schemas.microsoft.com/office/drawing/2014/main" id="{41F05F94-C4BB-404D-822C-ECD4537E73CA}"/>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lt-LT" altLang="en-US"/>
          </a:p>
        </p:txBody>
      </p:sp>
      <p:sp>
        <p:nvSpPr>
          <p:cNvPr id="4" name="Date Placeholder 3">
            <a:extLst>
              <a:ext uri="{FF2B5EF4-FFF2-40B4-BE49-F238E27FC236}">
                <a16:creationId xmlns:a16="http://schemas.microsoft.com/office/drawing/2014/main" id="{CF3ED467-EC6D-4CAD-8E31-82164C52D5B6}"/>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65E636D-3E3F-406D-957E-A7FA507B7375}" type="datetimeFigureOut">
              <a:rPr lang="lt-LT"/>
              <a:pPr>
                <a:defRPr/>
              </a:pPr>
              <a:t>2020-03-19</a:t>
            </a:fld>
            <a:endParaRPr lang="lt-LT"/>
          </a:p>
        </p:txBody>
      </p:sp>
      <p:sp>
        <p:nvSpPr>
          <p:cNvPr id="5" name="Footer Placeholder 4">
            <a:extLst>
              <a:ext uri="{FF2B5EF4-FFF2-40B4-BE49-F238E27FC236}">
                <a16:creationId xmlns:a16="http://schemas.microsoft.com/office/drawing/2014/main" id="{813052F7-686E-41CD-ACD4-D4F9A6E959E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lt-LT"/>
          </a:p>
        </p:txBody>
      </p:sp>
      <p:sp>
        <p:nvSpPr>
          <p:cNvPr id="6" name="Slide Number Placeholder 5">
            <a:extLst>
              <a:ext uri="{FF2B5EF4-FFF2-40B4-BE49-F238E27FC236}">
                <a16:creationId xmlns:a16="http://schemas.microsoft.com/office/drawing/2014/main" id="{DD9A034D-5F6D-4449-BBD9-457EC628553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D24DA83D-840B-4829-A3AA-0CF5114DAD7D}" type="slidenum">
              <a:rPr lang="lt-LT" altLang="en-US"/>
              <a:pPr/>
              <a:t>‹#›</a:t>
            </a:fld>
            <a:endParaRPr lang="lt-LT" altLang="en-US"/>
          </a:p>
        </p:txBody>
      </p:sp>
    </p:spTree>
    <p:extLst>
      <p:ext uri="{BB962C8B-B14F-4D97-AF65-F5344CB8AC3E}">
        <p14:creationId xmlns:p14="http://schemas.microsoft.com/office/powerpoint/2010/main" val="11494073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9BC9F-1FF9-4A64-89BE-15B205A3E561}"/>
              </a:ext>
            </a:extLst>
          </p:cNvPr>
          <p:cNvSpPr>
            <a:spLocks noGrp="1"/>
          </p:cNvSpPr>
          <p:nvPr>
            <p:ph type="title"/>
          </p:nvPr>
        </p:nvSpPr>
        <p:spPr>
          <a:xfrm>
            <a:off x="838200" y="365125"/>
            <a:ext cx="10998200" cy="1325563"/>
          </a:xfrm>
        </p:spPr>
        <p:txBody>
          <a:bodyPr>
            <a:normAutofit/>
          </a:bodyPr>
          <a:lstStyle/>
          <a:p>
            <a:pPr algn="ctr"/>
            <a:r>
              <a:rPr lang="lt-LT" b="1" dirty="0"/>
              <a:t>TESTAS</a:t>
            </a:r>
            <a:r>
              <a:rPr lang="lt-LT" dirty="0"/>
              <a:t> </a:t>
            </a:r>
            <a:br>
              <a:rPr lang="lt-LT" dirty="0"/>
            </a:br>
            <a:r>
              <a:rPr lang="lt-LT" dirty="0"/>
              <a:t>SUŽINOK, ar esu įklimpęs </a:t>
            </a:r>
            <a:r>
              <a:rPr lang="lt-LT" b="1" dirty="0"/>
              <a:t>įsimylėjimo spąstuose</a:t>
            </a:r>
            <a:r>
              <a:rPr lang="lt-LT" dirty="0"/>
              <a:t>?</a:t>
            </a:r>
            <a:endParaRPr lang="en-US" dirty="0"/>
          </a:p>
        </p:txBody>
      </p:sp>
      <p:pic>
        <p:nvPicPr>
          <p:cNvPr id="4" name="Content Placeholder 3">
            <a:extLst>
              <a:ext uri="{FF2B5EF4-FFF2-40B4-BE49-F238E27FC236}">
                <a16:creationId xmlns:a16="http://schemas.microsoft.com/office/drawing/2014/main" id="{E4D846B4-D25B-4EB5-881F-CC8E0E55365D}"/>
              </a:ext>
            </a:extLst>
          </p:cNvPr>
          <p:cNvPicPr>
            <a:picLocks noGrp="1" noChangeAspect="1"/>
          </p:cNvPicPr>
          <p:nvPr>
            <p:ph idx="1"/>
          </p:nvPr>
        </p:nvPicPr>
        <p:blipFill>
          <a:blip r:embed="rId2"/>
          <a:stretch>
            <a:fillRect/>
          </a:stretch>
        </p:blipFill>
        <p:spPr>
          <a:xfrm>
            <a:off x="3612111" y="2141537"/>
            <a:ext cx="4967777" cy="4351338"/>
          </a:xfrm>
          <a:prstGeom prst="rect">
            <a:avLst/>
          </a:prstGeom>
        </p:spPr>
      </p:pic>
    </p:spTree>
    <p:extLst>
      <p:ext uri="{BB962C8B-B14F-4D97-AF65-F5344CB8AC3E}">
        <p14:creationId xmlns:p14="http://schemas.microsoft.com/office/powerpoint/2010/main" val="1392326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A1D365-D0C5-4EA8-A1B9-7E744CAF7B78}"/>
              </a:ext>
            </a:extLst>
          </p:cNvPr>
          <p:cNvSpPr>
            <a:spLocks noGrp="1"/>
          </p:cNvSpPr>
          <p:nvPr>
            <p:ph idx="1"/>
          </p:nvPr>
        </p:nvSpPr>
        <p:spPr>
          <a:xfrm>
            <a:off x="1765145" y="1511573"/>
            <a:ext cx="8858250" cy="4525962"/>
          </a:xfrm>
        </p:spPr>
        <p:txBody>
          <a:bodyPr/>
          <a:lstStyle/>
          <a:p>
            <a:pPr marL="514350" indent="-514350" eaLnBrk="1" hangingPunct="1">
              <a:lnSpc>
                <a:spcPct val="90000"/>
              </a:lnSpc>
              <a:buFont typeface="Arial" panose="020B0604020202020204" pitchFamily="34" charset="0"/>
              <a:buAutoNum type="arabicPeriod"/>
            </a:pPr>
            <a:r>
              <a:rPr lang="lt-LT" altLang="en-US" dirty="0">
                <a:latin typeface="Times New Roman" panose="02020603050405020304" pitchFamily="18" charset="0"/>
                <a:cs typeface="Times New Roman" panose="02020603050405020304" pitchFamily="18" charset="0"/>
              </a:rPr>
              <a:t>Ar egzistuoja </a:t>
            </a:r>
            <a:r>
              <a:rPr lang="lt-LT" altLang="en-US" b="1" dirty="0">
                <a:latin typeface="Times New Roman" panose="02020603050405020304" pitchFamily="18" charset="0"/>
                <a:cs typeface="Times New Roman" panose="02020603050405020304" pitchFamily="18" charset="0"/>
              </a:rPr>
              <a:t>meilė</a:t>
            </a:r>
            <a:r>
              <a:rPr lang="lt-LT" altLang="en-US" dirty="0">
                <a:latin typeface="Times New Roman" panose="02020603050405020304" pitchFamily="18" charset="0"/>
                <a:cs typeface="Times New Roman" panose="02020603050405020304" pitchFamily="18" charset="0"/>
              </a:rPr>
              <a:t> iš pirmo žvilgsnio? </a:t>
            </a:r>
          </a:p>
          <a:p>
            <a:pPr marL="0" indent="0" eaLnBrk="1" hangingPunct="1">
              <a:lnSpc>
                <a:spcPct val="90000"/>
              </a:lnSpc>
              <a:buNone/>
            </a:pPr>
            <a:r>
              <a:rPr lang="lt-LT" altLang="en-US" dirty="0">
                <a:latin typeface="Times New Roman" panose="02020603050405020304" pitchFamily="18" charset="0"/>
                <a:cs typeface="Times New Roman" panose="02020603050405020304" pitchFamily="18" charset="0"/>
              </a:rPr>
              <a:t>Taip, Ne. </a:t>
            </a:r>
          </a:p>
          <a:p>
            <a:pPr eaLnBrk="1" hangingPunct="1">
              <a:lnSpc>
                <a:spcPct val="90000"/>
              </a:lnSpc>
              <a:buFont typeface="Arial" panose="020B0604020202020204" pitchFamily="34" charset="0"/>
              <a:buNone/>
            </a:pPr>
            <a:endParaRPr lang="lt-LT" altLang="en-US" dirty="0">
              <a:latin typeface="Times New Roman" panose="02020603050405020304" pitchFamily="18" charset="0"/>
              <a:cs typeface="Times New Roman" panose="02020603050405020304" pitchFamily="18" charset="0"/>
            </a:endParaRPr>
          </a:p>
          <a:p>
            <a:pPr eaLnBrk="1" hangingPunct="1">
              <a:lnSpc>
                <a:spcPct val="90000"/>
              </a:lnSpc>
              <a:buFont typeface="Arial" panose="020B0604020202020204" pitchFamily="34" charset="0"/>
              <a:buNone/>
            </a:pPr>
            <a:r>
              <a:rPr lang="lt-LT" altLang="en-US" dirty="0">
                <a:latin typeface="Times New Roman" panose="02020603050405020304" pitchFamily="18" charset="0"/>
                <a:cs typeface="Times New Roman" panose="02020603050405020304" pitchFamily="18" charset="0"/>
              </a:rPr>
              <a:t>2. Ar </a:t>
            </a:r>
            <a:r>
              <a:rPr lang="lt-LT" altLang="en-US" b="1" dirty="0">
                <a:latin typeface="Times New Roman" panose="02020603050405020304" pitchFamily="18" charset="0"/>
                <a:cs typeface="Times New Roman" panose="02020603050405020304" pitchFamily="18" charset="0"/>
              </a:rPr>
              <a:t>meilė</a:t>
            </a:r>
            <a:r>
              <a:rPr lang="lt-LT" altLang="en-US" dirty="0">
                <a:latin typeface="Times New Roman" panose="02020603050405020304" pitchFamily="18" charset="0"/>
                <a:cs typeface="Times New Roman" panose="02020603050405020304" pitchFamily="18" charset="0"/>
              </a:rPr>
              <a:t> gali būti akla? </a:t>
            </a:r>
          </a:p>
          <a:p>
            <a:pPr eaLnBrk="1" hangingPunct="1">
              <a:lnSpc>
                <a:spcPct val="90000"/>
              </a:lnSpc>
              <a:buFont typeface="Arial" panose="020B0604020202020204" pitchFamily="34" charset="0"/>
              <a:buNone/>
            </a:pPr>
            <a:r>
              <a:rPr lang="lt-LT" altLang="en-US" dirty="0">
                <a:latin typeface="Times New Roman" panose="02020603050405020304" pitchFamily="18" charset="0"/>
                <a:cs typeface="Times New Roman" panose="02020603050405020304" pitchFamily="18" charset="0"/>
              </a:rPr>
              <a:t>(tu myli, nors nedaug dar žmogų pažįsti)</a:t>
            </a:r>
          </a:p>
          <a:p>
            <a:pPr eaLnBrk="1" hangingPunct="1">
              <a:lnSpc>
                <a:spcPct val="90000"/>
              </a:lnSpc>
              <a:buFont typeface="Arial" panose="020B0604020202020204" pitchFamily="34" charset="0"/>
              <a:buNone/>
            </a:pPr>
            <a:r>
              <a:rPr lang="lt-LT" altLang="en-US" dirty="0">
                <a:latin typeface="Times New Roman" panose="02020603050405020304" pitchFamily="18" charset="0"/>
                <a:cs typeface="Times New Roman" panose="02020603050405020304" pitchFamily="18" charset="0"/>
              </a:rPr>
              <a:t> Taip, Ne. </a:t>
            </a:r>
          </a:p>
          <a:p>
            <a:pPr eaLnBrk="1" hangingPunct="1">
              <a:lnSpc>
                <a:spcPct val="90000"/>
              </a:lnSpc>
              <a:buFont typeface="Arial" panose="020B0604020202020204" pitchFamily="34" charset="0"/>
              <a:buNone/>
            </a:pPr>
            <a:endParaRPr lang="lt-LT" altLang="en-US" dirty="0">
              <a:latin typeface="Times New Roman" panose="02020603050405020304" pitchFamily="18" charset="0"/>
              <a:cs typeface="Times New Roman" panose="02020603050405020304" pitchFamily="18" charset="0"/>
            </a:endParaRPr>
          </a:p>
          <a:p>
            <a:pPr eaLnBrk="1" hangingPunct="1">
              <a:lnSpc>
                <a:spcPct val="90000"/>
              </a:lnSpc>
              <a:buFont typeface="Arial" panose="020B0604020202020204" pitchFamily="34" charset="0"/>
              <a:buNone/>
            </a:pPr>
            <a:r>
              <a:rPr lang="lt-LT" altLang="en-US" dirty="0">
                <a:latin typeface="Times New Roman" panose="02020603050405020304" pitchFamily="18" charset="0"/>
                <a:cs typeface="Times New Roman" panose="02020603050405020304" pitchFamily="18" charset="0"/>
              </a:rPr>
              <a:t>3. Kaip manai, ar tie, kurie </a:t>
            </a:r>
            <a:r>
              <a:rPr lang="lt-LT" altLang="en-US" b="1" dirty="0">
                <a:latin typeface="Times New Roman" panose="02020603050405020304" pitchFamily="18" charset="0"/>
                <a:cs typeface="Times New Roman" panose="02020603050405020304" pitchFamily="18" charset="0"/>
              </a:rPr>
              <a:t>myli</a:t>
            </a:r>
            <a:r>
              <a:rPr lang="lt-LT" altLang="en-US" dirty="0">
                <a:latin typeface="Times New Roman" panose="02020603050405020304" pitchFamily="18" charset="0"/>
                <a:cs typeface="Times New Roman" panose="02020603050405020304" pitchFamily="18" charset="0"/>
              </a:rPr>
              <a:t>, nesipyks ir nesiginčys?                           	                                      Taip, Ne. </a:t>
            </a:r>
            <a:endParaRPr lang="lt-LT" altLang="en-US" dirty="0"/>
          </a:p>
        </p:txBody>
      </p:sp>
      <p:pic>
        <p:nvPicPr>
          <p:cNvPr id="7172" name="Picture 2" descr="ANd9GcRsUMNjd7sP9al6n-E3HKSGR5nZQ0SACTiO8LoSq30FUOWUtVso6A">
            <a:extLst>
              <a:ext uri="{FF2B5EF4-FFF2-40B4-BE49-F238E27FC236}">
                <a16:creationId xmlns:a16="http://schemas.microsoft.com/office/drawing/2014/main" id="{FD0C058A-F10E-4B91-8CEA-90E5419911DA}"/>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9727117" y="478110"/>
            <a:ext cx="1571625"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p:cTn id="42"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84DC4A-9B3D-4277-8C78-10E85C304791}"/>
              </a:ext>
            </a:extLst>
          </p:cNvPr>
          <p:cNvSpPr>
            <a:spLocks noGrp="1"/>
          </p:cNvSpPr>
          <p:nvPr>
            <p:ph idx="1"/>
          </p:nvPr>
        </p:nvSpPr>
        <p:spPr>
          <a:xfrm>
            <a:off x="1524000" y="571501"/>
            <a:ext cx="9144000" cy="5840413"/>
          </a:xfrm>
        </p:spPr>
        <p:txBody>
          <a:bodyPr>
            <a:normAutofit/>
          </a:bodyPr>
          <a:lstStyle/>
          <a:p>
            <a:pPr eaLnBrk="1" hangingPunct="1">
              <a:lnSpc>
                <a:spcPct val="90000"/>
              </a:lnSpc>
              <a:buNone/>
            </a:pPr>
            <a:r>
              <a:rPr lang="lt-LT" altLang="en-US" sz="2700" dirty="0"/>
              <a:t>4. </a:t>
            </a:r>
            <a:r>
              <a:rPr lang="lt-LT" altLang="en-US" sz="2700" dirty="0">
                <a:latin typeface="Times New Roman" panose="02020603050405020304" pitchFamily="18" charset="0"/>
                <a:cs typeface="Times New Roman" panose="02020603050405020304" pitchFamily="18" charset="0"/>
              </a:rPr>
              <a:t>Normalu, kad draugaujant su vaikinu/mergina atitolstama nuo draugų ir šeimos. Juk tai pats svarbiausias mano santyki</a:t>
            </a:r>
            <a:r>
              <a:rPr lang="en-US" altLang="en-US" sz="2700" dirty="0">
                <a:latin typeface="Times New Roman" panose="02020603050405020304" pitchFamily="18" charset="0"/>
                <a:cs typeface="Times New Roman" panose="02020603050405020304" pitchFamily="18" charset="0"/>
              </a:rPr>
              <a:t>s!</a:t>
            </a:r>
            <a:r>
              <a:rPr lang="lt-LT" altLang="en-US" sz="2700" dirty="0">
                <a:latin typeface="Times New Roman" panose="02020603050405020304" pitchFamily="18" charset="0"/>
                <a:cs typeface="Times New Roman" panose="02020603050405020304" pitchFamily="18" charset="0"/>
              </a:rPr>
              <a:t> Taip,  Ne.</a:t>
            </a:r>
            <a:endParaRPr lang="en-US" altLang="en-US" sz="2700" dirty="0">
              <a:latin typeface="Times New Roman" panose="02020603050405020304" pitchFamily="18" charset="0"/>
              <a:cs typeface="Times New Roman" panose="02020603050405020304" pitchFamily="18" charset="0"/>
            </a:endParaRPr>
          </a:p>
          <a:p>
            <a:pPr eaLnBrk="1" hangingPunct="1">
              <a:lnSpc>
                <a:spcPct val="90000"/>
              </a:lnSpc>
              <a:buFont typeface="Arial" panose="020B0604020202020204" pitchFamily="34" charset="0"/>
              <a:buNone/>
            </a:pPr>
            <a:endParaRPr lang="lt-LT" altLang="en-US" sz="2700" dirty="0">
              <a:latin typeface="Times New Roman" panose="02020603050405020304" pitchFamily="18" charset="0"/>
              <a:cs typeface="Times New Roman" panose="02020603050405020304" pitchFamily="18" charset="0"/>
            </a:endParaRPr>
          </a:p>
          <a:p>
            <a:pPr eaLnBrk="1" hangingPunct="1">
              <a:lnSpc>
                <a:spcPct val="90000"/>
              </a:lnSpc>
              <a:buFont typeface="Arial" panose="020B0604020202020204" pitchFamily="34" charset="0"/>
              <a:buNone/>
            </a:pPr>
            <a:r>
              <a:rPr lang="lt-LT" altLang="en-US" sz="2700" dirty="0">
                <a:latin typeface="Times New Roman" panose="02020603050405020304" pitchFamily="18" charset="0"/>
                <a:cs typeface="Times New Roman" panose="02020603050405020304" pitchFamily="18" charset="0"/>
              </a:rPr>
              <a:t>5. </a:t>
            </a:r>
            <a:r>
              <a:rPr lang="en-US" altLang="en-US" sz="2700" dirty="0" err="1">
                <a:latin typeface="Times New Roman" panose="02020603050405020304" pitchFamily="18" charset="0"/>
                <a:cs typeface="Times New Roman" panose="02020603050405020304" pitchFamily="18" charset="0"/>
              </a:rPr>
              <a:t>Tikra</a:t>
            </a:r>
            <a:r>
              <a:rPr lang="en-US" altLang="en-US" sz="2700" dirty="0">
                <a:latin typeface="Times New Roman" panose="02020603050405020304" pitchFamily="18" charset="0"/>
                <a:cs typeface="Times New Roman" panose="02020603050405020304" pitchFamily="18" charset="0"/>
              </a:rPr>
              <a:t> </a:t>
            </a:r>
            <a:r>
              <a:rPr lang="en-US" altLang="en-US" sz="2700" b="1" dirty="0" err="1">
                <a:latin typeface="Times New Roman" panose="02020603050405020304" pitchFamily="18" charset="0"/>
                <a:cs typeface="Times New Roman" panose="02020603050405020304" pitchFamily="18" charset="0"/>
              </a:rPr>
              <a:t>meil</a:t>
            </a:r>
            <a:r>
              <a:rPr lang="lt-LT" altLang="en-US" sz="2700" b="1" dirty="0">
                <a:latin typeface="Times New Roman" panose="02020603050405020304" pitchFamily="18" charset="0"/>
                <a:cs typeface="Times New Roman" panose="02020603050405020304" pitchFamily="18" charset="0"/>
              </a:rPr>
              <a:t>ė</a:t>
            </a:r>
            <a:r>
              <a:rPr lang="lt-LT" altLang="en-US" sz="2700" dirty="0">
                <a:latin typeface="Times New Roman" panose="02020603050405020304" pitchFamily="18" charset="0"/>
                <a:cs typeface="Times New Roman" panose="02020603050405020304" pitchFamily="18" charset="0"/>
              </a:rPr>
              <a:t> ugdo žmoguje sąžiningumą, kantrumą, tvirtumą, gerumą ir tai matoma santykiuose su šeima, draugais, aplinkiniais. Gerbiate savo partnerio jausmus ir sąžinę. Tai neverčia Jūsų daryti ko nors, kas, Jūsų nuomone yra neteisinga.                   </a:t>
            </a:r>
            <a:r>
              <a:rPr lang="lt-LT" altLang="en-US" sz="2700" dirty="0">
                <a:solidFill>
                  <a:srgbClr val="FF0000"/>
                </a:solidFill>
                <a:latin typeface="Times New Roman" panose="02020603050405020304" pitchFamily="18" charset="0"/>
                <a:cs typeface="Times New Roman" panose="02020603050405020304" pitchFamily="18" charset="0"/>
              </a:rPr>
              <a:t>	</a:t>
            </a:r>
          </a:p>
          <a:p>
            <a:pPr eaLnBrk="1" hangingPunct="1">
              <a:lnSpc>
                <a:spcPct val="90000"/>
              </a:lnSpc>
              <a:buFont typeface="Arial" panose="020B0604020202020204" pitchFamily="34" charset="0"/>
              <a:buNone/>
            </a:pPr>
            <a:r>
              <a:rPr lang="lt-LT" altLang="en-US" sz="2700" dirty="0">
                <a:solidFill>
                  <a:srgbClr val="FF0000"/>
                </a:solidFill>
                <a:latin typeface="Times New Roman" panose="02020603050405020304" pitchFamily="18" charset="0"/>
                <a:cs typeface="Times New Roman" panose="02020603050405020304" pitchFamily="18" charset="0"/>
              </a:rPr>
              <a:t>    </a:t>
            </a:r>
            <a:r>
              <a:rPr lang="lt-LT" altLang="en-US" sz="2700" dirty="0">
                <a:latin typeface="Times New Roman" panose="02020603050405020304" pitchFamily="18" charset="0"/>
                <a:cs typeface="Times New Roman" panose="02020603050405020304" pitchFamily="18" charset="0"/>
              </a:rPr>
              <a:t>Taip, Ne. </a:t>
            </a:r>
          </a:p>
          <a:p>
            <a:pPr eaLnBrk="1" hangingPunct="1">
              <a:lnSpc>
                <a:spcPct val="90000"/>
              </a:lnSpc>
              <a:buFont typeface="Arial" panose="020B0604020202020204" pitchFamily="34" charset="0"/>
              <a:buNone/>
            </a:pPr>
            <a:endParaRPr lang="lt-LT" altLang="en-US" sz="2700" dirty="0">
              <a:latin typeface="Times New Roman" panose="02020603050405020304" pitchFamily="18" charset="0"/>
              <a:cs typeface="Times New Roman" panose="02020603050405020304" pitchFamily="18" charset="0"/>
            </a:endParaRPr>
          </a:p>
          <a:p>
            <a:pPr eaLnBrk="1" hangingPunct="1">
              <a:lnSpc>
                <a:spcPct val="90000"/>
              </a:lnSpc>
              <a:buFont typeface="Arial" panose="020B0604020202020204" pitchFamily="34" charset="0"/>
              <a:buNone/>
            </a:pPr>
            <a:r>
              <a:rPr lang="lt-LT" altLang="en-US" sz="2700" dirty="0">
                <a:latin typeface="Times New Roman" panose="02020603050405020304" pitchFamily="18" charset="0"/>
                <a:cs typeface="Times New Roman" panose="02020603050405020304" pitchFamily="18" charset="0"/>
              </a:rPr>
              <a:t>6. Manau, kad geriau vesti </a:t>
            </a:r>
            <a:r>
              <a:rPr lang="lt-LT" altLang="en-US" sz="2700" b="1" dirty="0">
                <a:latin typeface="Times New Roman" panose="02020603050405020304" pitchFamily="18" charset="0"/>
                <a:cs typeface="Times New Roman" panose="02020603050405020304" pitchFamily="18" charset="0"/>
              </a:rPr>
              <a:t>nemylimą</a:t>
            </a:r>
            <a:r>
              <a:rPr lang="lt-LT" altLang="en-US" sz="2700" dirty="0">
                <a:latin typeface="Times New Roman" panose="02020603050405020304" pitchFamily="18" charset="0"/>
                <a:cs typeface="Times New Roman" panose="02020603050405020304" pitchFamily="18" charset="0"/>
              </a:rPr>
              <a:t> žmogų, negu visą gyvenimą likti vienam ir atsiskyrusiam”.                                      	Taip, 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A43260-5D5B-484F-BF6C-2D72205028CF}"/>
              </a:ext>
            </a:extLst>
          </p:cNvPr>
          <p:cNvSpPr>
            <a:spLocks noGrp="1"/>
          </p:cNvSpPr>
          <p:nvPr>
            <p:ph idx="1"/>
          </p:nvPr>
        </p:nvSpPr>
        <p:spPr>
          <a:xfrm>
            <a:off x="1524000" y="571500"/>
            <a:ext cx="9144000" cy="6286500"/>
          </a:xfrm>
        </p:spPr>
        <p:txBody>
          <a:bodyPr/>
          <a:lstStyle/>
          <a:p>
            <a:pPr eaLnBrk="1" hangingPunct="1">
              <a:buFont typeface="Arial" panose="020B0604020202020204" pitchFamily="34" charset="0"/>
              <a:buNone/>
            </a:pPr>
            <a:r>
              <a:rPr lang="lt-LT" altLang="en-US" dirty="0">
                <a:latin typeface="Times New Roman" panose="02020603050405020304" pitchFamily="18" charset="0"/>
                <a:cs typeface="Times New Roman" panose="02020603050405020304" pitchFamily="18" charset="0"/>
              </a:rPr>
              <a:t>7. Jei pora </a:t>
            </a:r>
            <a:r>
              <a:rPr lang="lt-LT" altLang="en-US" b="1" dirty="0">
                <a:latin typeface="Times New Roman" panose="02020603050405020304" pitchFamily="18" charset="0"/>
                <a:cs typeface="Times New Roman" panose="02020603050405020304" pitchFamily="18" charset="0"/>
              </a:rPr>
              <a:t>myli</a:t>
            </a:r>
            <a:r>
              <a:rPr lang="lt-LT" altLang="en-US" dirty="0">
                <a:latin typeface="Times New Roman" panose="02020603050405020304" pitchFamily="18" charset="0"/>
                <a:cs typeface="Times New Roman" panose="02020603050405020304" pitchFamily="18" charset="0"/>
              </a:rPr>
              <a:t> vienas kitą, kiekvienas privalo atmesti savas moralines vertybes, kad pasiektų kompromisą, nes svarbiausia, kad kitas būtų patenkintas ir gerai jaustųsi.        </a:t>
            </a:r>
          </a:p>
          <a:p>
            <a:pPr eaLnBrk="1" hangingPunct="1">
              <a:buFont typeface="Arial" panose="020B0604020202020204" pitchFamily="34" charset="0"/>
              <a:buNone/>
            </a:pPr>
            <a:r>
              <a:rPr lang="lt-LT" altLang="en-US" dirty="0">
                <a:latin typeface="Times New Roman" panose="02020603050405020304" pitchFamily="18" charset="0"/>
                <a:cs typeface="Times New Roman" panose="02020603050405020304" pitchFamily="18" charset="0"/>
              </a:rPr>
              <a:t>    Taip, Ne.</a:t>
            </a:r>
          </a:p>
          <a:p>
            <a:pPr eaLnBrk="1" hangingPunct="1">
              <a:buFont typeface="Arial" panose="020B0604020202020204" pitchFamily="34" charset="0"/>
              <a:buNone/>
            </a:pPr>
            <a:endParaRPr lang="lt-LT" altLang="en-US" dirty="0">
              <a:latin typeface="Times New Roman" panose="02020603050405020304" pitchFamily="18" charset="0"/>
              <a:cs typeface="Times New Roman" panose="02020603050405020304" pitchFamily="18" charset="0"/>
            </a:endParaRPr>
          </a:p>
          <a:p>
            <a:pPr eaLnBrk="1" hangingPunct="1">
              <a:buFont typeface="Arial" panose="020B0604020202020204" pitchFamily="34" charset="0"/>
              <a:buNone/>
            </a:pPr>
            <a:r>
              <a:rPr lang="lt-LT" altLang="en-US" dirty="0">
                <a:latin typeface="Times New Roman" panose="02020603050405020304" pitchFamily="18" charset="0"/>
                <a:cs typeface="Times New Roman" panose="02020603050405020304" pitchFamily="18" charset="0"/>
              </a:rPr>
              <a:t>8. Manau, kad jei du žmonės nuoširdžiai vienas kitą </a:t>
            </a:r>
            <a:r>
              <a:rPr lang="lt-LT" altLang="en-US" b="1" dirty="0">
                <a:latin typeface="Times New Roman" panose="02020603050405020304" pitchFamily="18" charset="0"/>
                <a:cs typeface="Times New Roman" panose="02020603050405020304" pitchFamily="18" charset="0"/>
              </a:rPr>
              <a:t>myli</a:t>
            </a:r>
            <a:r>
              <a:rPr lang="lt-LT" altLang="en-US" dirty="0">
                <a:latin typeface="Times New Roman" panose="02020603050405020304" pitchFamily="18" charset="0"/>
                <a:cs typeface="Times New Roman" panose="02020603050405020304" pitchFamily="18" charset="0"/>
              </a:rPr>
              <a:t>, šis euforijos jausmas nebus laikinas ir tęsis visą gyvenimą</a:t>
            </a:r>
          </a:p>
          <a:p>
            <a:pPr eaLnBrk="1" hangingPunct="1">
              <a:buFont typeface="Arial" panose="020B0604020202020204" pitchFamily="34" charset="0"/>
              <a:buNone/>
            </a:pPr>
            <a:r>
              <a:rPr lang="lt-LT" altLang="en-US" dirty="0">
                <a:latin typeface="Times New Roman" panose="02020603050405020304" pitchFamily="18" charset="0"/>
                <a:cs typeface="Times New Roman" panose="02020603050405020304" pitchFamily="18" charset="0"/>
              </a:rPr>
              <a:t>		Taip, Ne.</a:t>
            </a:r>
            <a:endParaRPr lang="lt-LT"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69481D-A5D0-46A1-BCF4-2774B2F073BD}"/>
              </a:ext>
            </a:extLst>
          </p:cNvPr>
          <p:cNvSpPr>
            <a:spLocks noGrp="1"/>
          </p:cNvSpPr>
          <p:nvPr>
            <p:ph idx="1"/>
          </p:nvPr>
        </p:nvSpPr>
        <p:spPr>
          <a:xfrm>
            <a:off x="1738312" y="702876"/>
            <a:ext cx="8715375" cy="6286500"/>
          </a:xfrm>
        </p:spPr>
        <p:txBody>
          <a:bodyPr/>
          <a:lstStyle/>
          <a:p>
            <a:pPr eaLnBrk="1" hangingPunct="1">
              <a:lnSpc>
                <a:spcPct val="90000"/>
              </a:lnSpc>
              <a:buFont typeface="Arial" panose="020B0604020202020204" pitchFamily="34" charset="0"/>
              <a:buNone/>
            </a:pPr>
            <a:r>
              <a:rPr lang="lt-LT" altLang="en-US" sz="2700" dirty="0">
                <a:latin typeface="Times New Roman" panose="02020603050405020304" pitchFamily="18" charset="0"/>
                <a:cs typeface="Times New Roman" panose="02020603050405020304" pitchFamily="18" charset="0"/>
              </a:rPr>
              <a:t>9. Manau, kad trumpa </a:t>
            </a:r>
            <a:r>
              <a:rPr lang="lt-LT" altLang="en-US" sz="2700" b="1" dirty="0">
                <a:latin typeface="Times New Roman" panose="02020603050405020304" pitchFamily="18" charset="0"/>
                <a:cs typeface="Times New Roman" panose="02020603050405020304" pitchFamily="18" charset="0"/>
              </a:rPr>
              <a:t>draugystė</a:t>
            </a:r>
            <a:r>
              <a:rPr lang="lt-LT" altLang="en-US" sz="2700" dirty="0">
                <a:latin typeface="Times New Roman" panose="02020603050405020304" pitchFamily="18" charset="0"/>
                <a:cs typeface="Times New Roman" panose="02020603050405020304" pitchFamily="18" charset="0"/>
              </a:rPr>
              <a:t> (6 mėn. ar dar mažiau) yra geriausia, kadangi egzistuoja kito idealizavimas, noras žinoti kas kitam patinka ar nepatinka, vis dar traukia kito gebėjimai, būdo bruožai, išvaizda ir elgesys.                    	 </a:t>
            </a:r>
          </a:p>
          <a:p>
            <a:pPr eaLnBrk="1" hangingPunct="1">
              <a:lnSpc>
                <a:spcPct val="90000"/>
              </a:lnSpc>
              <a:buFont typeface="Arial" panose="020B0604020202020204" pitchFamily="34" charset="0"/>
              <a:buNone/>
            </a:pPr>
            <a:r>
              <a:rPr lang="lt-LT" altLang="en-US" sz="2700" dirty="0">
                <a:latin typeface="Times New Roman" panose="02020603050405020304" pitchFamily="18" charset="0"/>
                <a:cs typeface="Times New Roman" panose="02020603050405020304" pitchFamily="18" charset="0"/>
              </a:rPr>
              <a:t>    Taip, Ne.</a:t>
            </a:r>
          </a:p>
          <a:p>
            <a:pPr eaLnBrk="1" hangingPunct="1">
              <a:lnSpc>
                <a:spcPct val="90000"/>
              </a:lnSpc>
              <a:buFont typeface="Arial" panose="020B0604020202020204" pitchFamily="34" charset="0"/>
              <a:buNone/>
            </a:pPr>
            <a:endParaRPr lang="lt-LT" altLang="en-US" sz="2700" dirty="0">
              <a:latin typeface="Times New Roman" panose="02020603050405020304" pitchFamily="18" charset="0"/>
              <a:cs typeface="Times New Roman" panose="02020603050405020304" pitchFamily="18" charset="0"/>
            </a:endParaRPr>
          </a:p>
          <a:p>
            <a:pPr eaLnBrk="1" hangingPunct="1">
              <a:lnSpc>
                <a:spcPct val="90000"/>
              </a:lnSpc>
              <a:buFont typeface="Arial" panose="020B0604020202020204" pitchFamily="34" charset="0"/>
              <a:buNone/>
            </a:pPr>
            <a:r>
              <a:rPr lang="lt-LT" altLang="en-US" sz="2700" dirty="0">
                <a:latin typeface="Times New Roman" panose="02020603050405020304" pitchFamily="18" charset="0"/>
                <a:cs typeface="Times New Roman" panose="02020603050405020304" pitchFamily="18" charset="0"/>
              </a:rPr>
              <a:t>10. Manau, kad paauglių </a:t>
            </a:r>
            <a:r>
              <a:rPr lang="lt-LT" altLang="en-US" sz="2700" b="1" dirty="0">
                <a:latin typeface="Times New Roman" panose="02020603050405020304" pitchFamily="18" charset="0"/>
                <a:cs typeface="Times New Roman" panose="02020603050405020304" pitchFamily="18" charset="0"/>
              </a:rPr>
              <a:t>meilė</a:t>
            </a:r>
            <a:r>
              <a:rPr lang="lt-LT" altLang="en-US" sz="2700" dirty="0">
                <a:latin typeface="Times New Roman" panose="02020603050405020304" pitchFamily="18" charset="0"/>
                <a:cs typeface="Times New Roman" panose="02020603050405020304" pitchFamily="18" charset="0"/>
              </a:rPr>
              <a:t> yra tikresnė bei nuoširdesnė, negu vyresnių žmonių, kadangi egzistuoja noras turėti vienas kitą visą laiką. </a:t>
            </a:r>
          </a:p>
          <a:p>
            <a:pPr eaLnBrk="1" hangingPunct="1">
              <a:lnSpc>
                <a:spcPct val="90000"/>
              </a:lnSpc>
              <a:buFont typeface="Arial" panose="020B0604020202020204" pitchFamily="34" charset="0"/>
              <a:buNone/>
            </a:pPr>
            <a:r>
              <a:rPr lang="lt-LT" altLang="en-US" sz="2700" dirty="0">
                <a:latin typeface="Times New Roman" panose="02020603050405020304" pitchFamily="18" charset="0"/>
                <a:cs typeface="Times New Roman" panose="02020603050405020304" pitchFamily="18" charset="0"/>
              </a:rPr>
              <a:t>	Taip, Ne.</a:t>
            </a:r>
            <a:endParaRPr lang="lt-LT" altLang="en-US" sz="27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lide(fromBottom)">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lide(fromBottom)">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65440-39D9-4201-A48F-79603E515C12}"/>
              </a:ext>
            </a:extLst>
          </p:cNvPr>
          <p:cNvSpPr>
            <a:spLocks noGrp="1"/>
          </p:cNvSpPr>
          <p:nvPr>
            <p:ph type="title"/>
          </p:nvPr>
        </p:nvSpPr>
        <p:spPr/>
        <p:txBody>
          <a:bodyPr/>
          <a:lstStyle/>
          <a:p>
            <a:r>
              <a:rPr lang="lt-LT" dirty="0"/>
              <a:t>Rezultatų skaičiavimas</a:t>
            </a:r>
            <a:endParaRPr lang="en-US" dirty="0"/>
          </a:p>
        </p:txBody>
      </p:sp>
      <p:sp>
        <p:nvSpPr>
          <p:cNvPr id="3" name="Content Placeholder 2">
            <a:extLst>
              <a:ext uri="{FF2B5EF4-FFF2-40B4-BE49-F238E27FC236}">
                <a16:creationId xmlns:a16="http://schemas.microsoft.com/office/drawing/2014/main" id="{208C6E7C-C66D-4CCA-9C4D-523C775E1543}"/>
              </a:ext>
            </a:extLst>
          </p:cNvPr>
          <p:cNvSpPr>
            <a:spLocks noGrp="1"/>
          </p:cNvSpPr>
          <p:nvPr>
            <p:ph idx="1"/>
          </p:nvPr>
        </p:nvSpPr>
        <p:spPr/>
        <p:txBody>
          <a:bodyPr/>
          <a:lstStyle/>
          <a:p>
            <a:r>
              <a:rPr lang="lt-LT" dirty="0"/>
              <a:t>Jei TAIP – 1, 2, 3,</a:t>
            </a:r>
            <a:r>
              <a:rPr lang="en-US" dirty="0"/>
              <a:t> </a:t>
            </a:r>
            <a:r>
              <a:rPr lang="lt-LT" dirty="0"/>
              <a:t>4</a:t>
            </a:r>
            <a:r>
              <a:rPr lang="en-US" dirty="0"/>
              <a:t>,</a:t>
            </a:r>
            <a:r>
              <a:rPr lang="lt-LT" dirty="0"/>
              <a:t> 6, 7, 8, 9, 10 – už kiekvieną po 1 tašką;</a:t>
            </a:r>
          </a:p>
          <a:p>
            <a:r>
              <a:rPr lang="lt-LT" dirty="0"/>
              <a:t>Jei TAIP – 5 – tai 0 taško.</a:t>
            </a:r>
          </a:p>
          <a:p>
            <a:endParaRPr lang="lt-LT" dirty="0"/>
          </a:p>
          <a:p>
            <a:endParaRPr lang="en-US" dirty="0"/>
          </a:p>
        </p:txBody>
      </p:sp>
    </p:spTree>
    <p:extLst>
      <p:ext uri="{BB962C8B-B14F-4D97-AF65-F5344CB8AC3E}">
        <p14:creationId xmlns:p14="http://schemas.microsoft.com/office/powerpoint/2010/main" val="1011592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26E69-817B-4C2D-B91B-DBCD99AF07B0}"/>
              </a:ext>
            </a:extLst>
          </p:cNvPr>
          <p:cNvSpPr>
            <a:spLocks noGrp="1"/>
          </p:cNvSpPr>
          <p:nvPr>
            <p:ph idx="1"/>
          </p:nvPr>
        </p:nvSpPr>
        <p:spPr>
          <a:xfrm>
            <a:off x="838200" y="497840"/>
            <a:ext cx="10515600" cy="6187440"/>
          </a:xfrm>
        </p:spPr>
        <p:txBody>
          <a:bodyPr>
            <a:normAutofit/>
          </a:bodyPr>
          <a:lstStyle/>
          <a:p>
            <a:pPr marL="0" indent="0" algn="ctr">
              <a:buNone/>
            </a:pPr>
            <a:r>
              <a:rPr lang="lt-LT" sz="3200" b="1" dirty="0"/>
              <a:t>Kuo daugiau taškų surinkai, tuo labiau esi įklimpęs įsimylėjimo spąstuose ir gyveni su rožiniais akiniais</a:t>
            </a:r>
            <a:r>
              <a:rPr lang="en-US" sz="3200" b="1" dirty="0"/>
              <a:t>!</a:t>
            </a:r>
          </a:p>
          <a:p>
            <a:endParaRPr lang="en-US" dirty="0"/>
          </a:p>
          <a:p>
            <a:endParaRPr lang="en-US" dirty="0"/>
          </a:p>
          <a:p>
            <a:endParaRPr lang="en-US" dirty="0"/>
          </a:p>
          <a:p>
            <a:endParaRPr lang="lt-LT" dirty="0"/>
          </a:p>
          <a:p>
            <a:endParaRPr lang="lt-LT" dirty="0"/>
          </a:p>
          <a:p>
            <a:endParaRPr lang="lt-LT" dirty="0"/>
          </a:p>
          <a:p>
            <a:endParaRPr lang="en-US" dirty="0"/>
          </a:p>
          <a:p>
            <a:pPr marL="0" indent="0" algn="ctr">
              <a:buNone/>
            </a:pPr>
            <a:r>
              <a:rPr lang="en-US" dirty="0" err="1"/>
              <a:t>Sveikinu</a:t>
            </a:r>
            <a:r>
              <a:rPr lang="en-US" dirty="0"/>
              <a:t>, </a:t>
            </a:r>
            <a:r>
              <a:rPr lang="en-US" dirty="0" err="1"/>
              <a:t>tu</a:t>
            </a:r>
            <a:r>
              <a:rPr lang="en-US" dirty="0"/>
              <a:t> tai </a:t>
            </a:r>
            <a:r>
              <a:rPr lang="en-US" dirty="0" err="1"/>
              <a:t>su</a:t>
            </a:r>
            <a:r>
              <a:rPr lang="lt-LT" dirty="0"/>
              <a:t>žinojai š</a:t>
            </a:r>
            <a:r>
              <a:rPr lang="en-US" dirty="0" err="1"/>
              <a:t>iandien</a:t>
            </a:r>
            <a:r>
              <a:rPr lang="en-US" dirty="0"/>
              <a:t>!!!</a:t>
            </a:r>
            <a:r>
              <a:rPr lang="lt-LT" dirty="0"/>
              <a:t> </a:t>
            </a:r>
          </a:p>
          <a:p>
            <a:pPr marL="0" indent="0" algn="ctr">
              <a:buNone/>
            </a:pPr>
            <a:r>
              <a:rPr lang="en-US" dirty="0"/>
              <a:t>Y</a:t>
            </a:r>
            <a:r>
              <a:rPr lang="lt-LT" dirty="0"/>
              <a:t>ra žmonių, kurie visą gyvenimą pragyvena ir to nesužino, vėl ir vėl ieško euforiško jausmo ir tobulo partnerio...</a:t>
            </a:r>
            <a:endParaRPr lang="en-US" dirty="0"/>
          </a:p>
        </p:txBody>
      </p:sp>
      <p:pic>
        <p:nvPicPr>
          <p:cNvPr id="4" name="Picture 3">
            <a:extLst>
              <a:ext uri="{FF2B5EF4-FFF2-40B4-BE49-F238E27FC236}">
                <a16:creationId xmlns:a16="http://schemas.microsoft.com/office/drawing/2014/main" id="{52469D79-99FE-4FB4-8843-6298944F64B7}"/>
              </a:ext>
            </a:extLst>
          </p:cNvPr>
          <p:cNvPicPr>
            <a:picLocks noChangeAspect="1"/>
          </p:cNvPicPr>
          <p:nvPr/>
        </p:nvPicPr>
        <p:blipFill rotWithShape="1">
          <a:blip r:embed="rId2"/>
          <a:srcRect t="9930" b="40593"/>
          <a:stretch/>
        </p:blipFill>
        <p:spPr>
          <a:xfrm>
            <a:off x="2792739" y="1747837"/>
            <a:ext cx="6370111" cy="3139124"/>
          </a:xfrm>
          <a:prstGeom prst="rect">
            <a:avLst/>
          </a:prstGeom>
        </p:spPr>
      </p:pic>
    </p:spTree>
    <p:extLst>
      <p:ext uri="{BB962C8B-B14F-4D97-AF65-F5344CB8AC3E}">
        <p14:creationId xmlns:p14="http://schemas.microsoft.com/office/powerpoint/2010/main" val="7632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414</TotalTime>
  <Words>398</Words>
  <Application>Microsoft Office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7</vt:i4>
      </vt:variant>
    </vt:vector>
  </HeadingPairs>
  <TitlesOfParts>
    <vt:vector size="13" baseType="lpstr">
      <vt:lpstr>Arial</vt:lpstr>
      <vt:lpstr>Calibri</vt:lpstr>
      <vt:lpstr>Calibri Light</vt:lpstr>
      <vt:lpstr>Times New Roman</vt:lpstr>
      <vt:lpstr>Office Theme</vt:lpstr>
      <vt:lpstr>1_Office Theme</vt:lpstr>
      <vt:lpstr>TESTAS  SUŽINOK, ar esu įklimpęs įsimylėjimo spąstuose?</vt:lpstr>
      <vt:lpstr>PowerPoint Presentation</vt:lpstr>
      <vt:lpstr>PowerPoint Presentation</vt:lpstr>
      <vt:lpstr>PowerPoint Presentation</vt:lpstr>
      <vt:lpstr>PowerPoint Presentation</vt:lpstr>
      <vt:lpstr>Rezultatų skaičiavimas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Santykių etapai</dc:title>
  <dc:creator>Agne</dc:creator>
  <cp:lastModifiedBy>Agne</cp:lastModifiedBy>
  <cp:revision>35</cp:revision>
  <dcterms:created xsi:type="dcterms:W3CDTF">2018-03-11T16:09:42Z</dcterms:created>
  <dcterms:modified xsi:type="dcterms:W3CDTF">2020-03-19T08:01:16Z</dcterms:modified>
</cp:coreProperties>
</file>